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9"/>
  </p:notesMasterIdLst>
  <p:sldIdLst>
    <p:sldId id="320" r:id="rId2"/>
    <p:sldId id="259" r:id="rId3"/>
    <p:sldId id="257" r:id="rId4"/>
    <p:sldId id="302" r:id="rId5"/>
    <p:sldId id="271" r:id="rId6"/>
    <p:sldId id="303" r:id="rId7"/>
    <p:sldId id="262" r:id="rId8"/>
    <p:sldId id="304" r:id="rId9"/>
    <p:sldId id="322" r:id="rId10"/>
    <p:sldId id="261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21" r:id="rId25"/>
    <p:sldId id="319" r:id="rId26"/>
    <p:sldId id="266" r:id="rId27"/>
    <p:sldId id="275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712827-235F-4941-AC19-98ABA20601B5}">
  <a:tblStyle styleId="{13712827-235F-4941-AC19-98ABA20601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" y="104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6BD57-7698-43C3-A4FE-622ACD66464E}" type="doc">
      <dgm:prSet loTypeId="urn:microsoft.com/office/officeart/2005/8/layout/hProcess10" loCatId="pictur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A91EC800-B862-4069-B88C-D8AF80231604}">
      <dgm:prSet phldrT="[Texte]" custT="1"/>
      <dgm:spPr>
        <a:gradFill rotWithShape="0">
          <a:gsLst>
            <a:gs pos="51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fr-FR" sz="2000" b="1" dirty="0" smtClean="0">
              <a:solidFill>
                <a:schemeClr val="bg1"/>
              </a:solidFill>
              <a:latin typeface="Anton"/>
            </a:rPr>
            <a:t>Front-end</a:t>
          </a:r>
        </a:p>
        <a:p>
          <a:endParaRPr lang="fr-FR" sz="2000" dirty="0" smtClean="0">
            <a:latin typeface="Anton"/>
          </a:endParaRPr>
        </a:p>
      </dgm:t>
    </dgm:pt>
    <dgm:pt modelId="{25FB54F7-F068-46D2-84C3-5B9EC9EF5D45}" type="parTrans" cxnId="{49F55523-16B3-4962-B63C-2B1186B141E0}">
      <dgm:prSet/>
      <dgm:spPr/>
      <dgm:t>
        <a:bodyPr/>
        <a:lstStyle/>
        <a:p>
          <a:endParaRPr lang="fr-FR"/>
        </a:p>
      </dgm:t>
    </dgm:pt>
    <dgm:pt modelId="{07368A10-8398-4D93-B7DD-5C13480A64BB}" type="sibTrans" cxnId="{49F55523-16B3-4962-B63C-2B1186B141E0}">
      <dgm:prSet/>
      <dgm:spPr/>
      <dgm:t>
        <a:bodyPr/>
        <a:lstStyle/>
        <a:p>
          <a:endParaRPr lang="fr-FR"/>
        </a:p>
      </dgm:t>
    </dgm:pt>
    <dgm:pt modelId="{E6B03857-C211-4EE2-975B-A2FC34DADA03}">
      <dgm:prSet phldrT="[Texte]" custT="1"/>
      <dgm:spPr>
        <a:gradFill rotWithShape="0">
          <a:gsLst>
            <a:gs pos="51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fr-FR" sz="1400" dirty="0" err="1" smtClean="0">
              <a:latin typeface="Anton"/>
            </a:rPr>
            <a:t>React</a:t>
          </a:r>
          <a:r>
            <a:rPr lang="fr-FR" sz="1400" dirty="0" smtClean="0">
              <a:latin typeface="Anton"/>
            </a:rPr>
            <a:t> native</a:t>
          </a:r>
          <a:endParaRPr lang="fr-FR" sz="1400" dirty="0">
            <a:latin typeface="Anton"/>
          </a:endParaRPr>
        </a:p>
      </dgm:t>
    </dgm:pt>
    <dgm:pt modelId="{9D77DFFA-D027-4C5C-AB80-5D667A0D8793}" type="parTrans" cxnId="{037D3EFF-37D2-4C31-A882-FF1CFF6A6650}">
      <dgm:prSet/>
      <dgm:spPr/>
      <dgm:t>
        <a:bodyPr/>
        <a:lstStyle/>
        <a:p>
          <a:endParaRPr lang="fr-FR"/>
        </a:p>
      </dgm:t>
    </dgm:pt>
    <dgm:pt modelId="{8726F9B1-3FF4-4B03-8F92-FD923B81CB97}" type="sibTrans" cxnId="{037D3EFF-37D2-4C31-A882-FF1CFF6A6650}">
      <dgm:prSet/>
      <dgm:spPr/>
      <dgm:t>
        <a:bodyPr/>
        <a:lstStyle/>
        <a:p>
          <a:endParaRPr lang="fr-FR"/>
        </a:p>
      </dgm:t>
    </dgm:pt>
    <dgm:pt modelId="{D8CCCAA3-5737-439B-82A1-894335F1FFCD}">
      <dgm:prSet phldrT="[Texte]" custT="1"/>
      <dgm:spPr>
        <a:gradFill rotWithShape="0">
          <a:gsLst>
            <a:gs pos="51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fr-FR" sz="1400" dirty="0" err="1" smtClean="0">
              <a:latin typeface="Anton"/>
            </a:rPr>
            <a:t>React</a:t>
          </a:r>
          <a:r>
            <a:rPr lang="fr-FR" sz="1400" dirty="0" smtClean="0">
              <a:latin typeface="Anton"/>
            </a:rPr>
            <a:t> navigation</a:t>
          </a:r>
          <a:endParaRPr lang="fr-FR" sz="1400" dirty="0">
            <a:latin typeface="Anton"/>
          </a:endParaRPr>
        </a:p>
      </dgm:t>
    </dgm:pt>
    <dgm:pt modelId="{F0BD96E3-089C-40BF-9AD9-9597A445219C}" type="parTrans" cxnId="{29E00BFC-ACB1-443D-AF54-5C8EDD8EBF3B}">
      <dgm:prSet/>
      <dgm:spPr/>
      <dgm:t>
        <a:bodyPr/>
        <a:lstStyle/>
        <a:p>
          <a:endParaRPr lang="fr-FR"/>
        </a:p>
      </dgm:t>
    </dgm:pt>
    <dgm:pt modelId="{BAADCC0B-1B6F-4B96-BB5C-C68F2C08F091}" type="sibTrans" cxnId="{29E00BFC-ACB1-443D-AF54-5C8EDD8EBF3B}">
      <dgm:prSet/>
      <dgm:spPr/>
      <dgm:t>
        <a:bodyPr/>
        <a:lstStyle/>
        <a:p>
          <a:endParaRPr lang="fr-FR"/>
        </a:p>
      </dgm:t>
    </dgm:pt>
    <dgm:pt modelId="{D26D64D7-D53E-4736-951B-50B3D2E75EFD}">
      <dgm:prSet phldrT="[Texte]" custT="1"/>
      <dgm:spPr>
        <a:gradFill rotWithShape="0">
          <a:gsLst>
            <a:gs pos="51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fr-FR" sz="2000" b="1" dirty="0" smtClean="0">
              <a:solidFill>
                <a:schemeClr val="bg1"/>
              </a:solidFill>
              <a:latin typeface="Anton"/>
            </a:rPr>
            <a:t>Base de données</a:t>
          </a:r>
        </a:p>
        <a:p>
          <a:endParaRPr lang="fr-FR" sz="1200" b="1" dirty="0" smtClean="0">
            <a:latin typeface="Anton"/>
          </a:endParaRPr>
        </a:p>
      </dgm:t>
    </dgm:pt>
    <dgm:pt modelId="{D6097300-C7B1-4A1A-9CA9-54E4B1CD033E}" type="parTrans" cxnId="{26866EB7-88D0-4E32-BF35-0A3FE66D2350}">
      <dgm:prSet/>
      <dgm:spPr/>
      <dgm:t>
        <a:bodyPr/>
        <a:lstStyle/>
        <a:p>
          <a:endParaRPr lang="fr-FR"/>
        </a:p>
      </dgm:t>
    </dgm:pt>
    <dgm:pt modelId="{9FF63DAB-2F6B-4179-B1B6-2E85C13DCD33}" type="sibTrans" cxnId="{26866EB7-88D0-4E32-BF35-0A3FE66D2350}">
      <dgm:prSet/>
      <dgm:spPr/>
      <dgm:t>
        <a:bodyPr/>
        <a:lstStyle/>
        <a:p>
          <a:endParaRPr lang="fr-FR"/>
        </a:p>
      </dgm:t>
    </dgm:pt>
    <dgm:pt modelId="{D4C9981C-5A32-4DF0-AE99-C61567D6B497}">
      <dgm:prSet phldrT="[Texte]" custT="1"/>
      <dgm:spPr>
        <a:gradFill rotWithShape="0">
          <a:gsLst>
            <a:gs pos="51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fr-FR" sz="1400" dirty="0" smtClean="0">
              <a:latin typeface="Anton"/>
            </a:rPr>
            <a:t>MySQL</a:t>
          </a:r>
          <a:endParaRPr lang="fr-FR" sz="1400" dirty="0">
            <a:latin typeface="Anton"/>
          </a:endParaRPr>
        </a:p>
      </dgm:t>
    </dgm:pt>
    <dgm:pt modelId="{E6B42CE0-48FC-4B68-BCA1-81C094D7DCCA}" type="parTrans" cxnId="{D23843EC-7086-4BAD-9F83-9884173C099B}">
      <dgm:prSet/>
      <dgm:spPr/>
      <dgm:t>
        <a:bodyPr/>
        <a:lstStyle/>
        <a:p>
          <a:endParaRPr lang="fr-FR"/>
        </a:p>
      </dgm:t>
    </dgm:pt>
    <dgm:pt modelId="{B98DDCD5-0769-411B-B9F1-FFA86B81D6B5}" type="sibTrans" cxnId="{D23843EC-7086-4BAD-9F83-9884173C099B}">
      <dgm:prSet/>
      <dgm:spPr/>
      <dgm:t>
        <a:bodyPr/>
        <a:lstStyle/>
        <a:p>
          <a:endParaRPr lang="fr-FR"/>
        </a:p>
      </dgm:t>
    </dgm:pt>
    <dgm:pt modelId="{38802E19-CF78-4570-A984-3C6D7A3CACDD}">
      <dgm:prSet phldrT="[Texte]" custT="1"/>
      <dgm:spPr>
        <a:gradFill rotWithShape="0">
          <a:gsLst>
            <a:gs pos="51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fr-FR" sz="1400" dirty="0" smtClean="0">
              <a:latin typeface="Anton"/>
            </a:rPr>
            <a:t>PHP</a:t>
          </a:r>
          <a:endParaRPr lang="fr-FR" sz="1400" dirty="0">
            <a:latin typeface="Anton"/>
          </a:endParaRPr>
        </a:p>
      </dgm:t>
    </dgm:pt>
    <dgm:pt modelId="{96D14A1A-75BF-40E7-B898-EBC6E8FF4D8B}">
      <dgm:prSet phldrT="[Texte]" custT="1"/>
      <dgm:spPr>
        <a:gradFill rotWithShape="0">
          <a:gsLst>
            <a:gs pos="51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fr-FR" sz="1400" dirty="0" err="1" smtClean="0">
              <a:latin typeface="Anton"/>
            </a:rPr>
            <a:t>Node</a:t>
          </a:r>
          <a:r>
            <a:rPr lang="fr-FR" sz="1400" dirty="0" smtClean="0">
              <a:latin typeface="Anton"/>
            </a:rPr>
            <a:t> </a:t>
          </a:r>
          <a:r>
            <a:rPr lang="fr-FR" sz="1400" dirty="0" err="1" smtClean="0">
              <a:latin typeface="Anton"/>
            </a:rPr>
            <a:t>js</a:t>
          </a:r>
          <a:endParaRPr lang="fr-FR" sz="1400" dirty="0">
            <a:latin typeface="Anton"/>
          </a:endParaRPr>
        </a:p>
      </dgm:t>
    </dgm:pt>
    <dgm:pt modelId="{6036224C-C4B2-4E93-A7AF-FDBD7C44EBB7}">
      <dgm:prSet phldrT="[Texte]" custT="1"/>
      <dgm:spPr>
        <a:gradFill rotWithShape="0">
          <a:gsLst>
            <a:gs pos="51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fr-FR" sz="2000" b="1" dirty="0" smtClean="0">
              <a:solidFill>
                <a:schemeClr val="bg1"/>
              </a:solidFill>
              <a:latin typeface="Anton"/>
            </a:rPr>
            <a:t>Back-end</a:t>
          </a:r>
        </a:p>
        <a:p>
          <a:endParaRPr lang="fr-FR" sz="1900" dirty="0">
            <a:latin typeface="Anton"/>
          </a:endParaRPr>
        </a:p>
      </dgm:t>
    </dgm:pt>
    <dgm:pt modelId="{DB9FD1DB-2B24-4DDC-B982-1455B3E00761}" type="sibTrans" cxnId="{296FB0C2-532F-4A36-A16E-916EC3D0BF8B}">
      <dgm:prSet/>
      <dgm:spPr/>
      <dgm:t>
        <a:bodyPr/>
        <a:lstStyle/>
        <a:p>
          <a:endParaRPr lang="fr-FR"/>
        </a:p>
      </dgm:t>
    </dgm:pt>
    <dgm:pt modelId="{0DD13715-25DD-4530-9596-BFCAA7CF4CFE}" type="parTrans" cxnId="{296FB0C2-532F-4A36-A16E-916EC3D0BF8B}">
      <dgm:prSet/>
      <dgm:spPr/>
      <dgm:t>
        <a:bodyPr/>
        <a:lstStyle/>
        <a:p>
          <a:endParaRPr lang="fr-FR"/>
        </a:p>
      </dgm:t>
    </dgm:pt>
    <dgm:pt modelId="{D2CCC707-1BAB-441F-AEA6-528C49794CED}" type="sibTrans" cxnId="{0FAC0CBD-9573-4D90-A39F-98FEB3B74B80}">
      <dgm:prSet/>
      <dgm:spPr/>
      <dgm:t>
        <a:bodyPr/>
        <a:lstStyle/>
        <a:p>
          <a:endParaRPr lang="fr-FR"/>
        </a:p>
      </dgm:t>
    </dgm:pt>
    <dgm:pt modelId="{0889D840-9F88-46EB-9160-A8ED95C80739}" type="parTrans" cxnId="{0FAC0CBD-9573-4D90-A39F-98FEB3B74B80}">
      <dgm:prSet/>
      <dgm:spPr/>
      <dgm:t>
        <a:bodyPr/>
        <a:lstStyle/>
        <a:p>
          <a:endParaRPr lang="fr-FR"/>
        </a:p>
      </dgm:t>
    </dgm:pt>
    <dgm:pt modelId="{E6F074DF-D73B-484C-A4B0-2178B347625D}" type="sibTrans" cxnId="{FC593BF4-2DD2-4E8B-9EEA-C9A6685C1B34}">
      <dgm:prSet/>
      <dgm:spPr/>
      <dgm:t>
        <a:bodyPr/>
        <a:lstStyle/>
        <a:p>
          <a:endParaRPr lang="fr-FR"/>
        </a:p>
      </dgm:t>
    </dgm:pt>
    <dgm:pt modelId="{DD2ADD4F-34A1-4AE9-A7AF-9160CBB98EE0}" type="parTrans" cxnId="{FC593BF4-2DD2-4E8B-9EEA-C9A6685C1B34}">
      <dgm:prSet/>
      <dgm:spPr/>
      <dgm:t>
        <a:bodyPr/>
        <a:lstStyle/>
        <a:p>
          <a:endParaRPr lang="fr-FR"/>
        </a:p>
      </dgm:t>
    </dgm:pt>
    <dgm:pt modelId="{E5C6341A-317F-4116-BC9A-145867B62C02}" type="pres">
      <dgm:prSet presAssocID="{7646BD57-7698-43C3-A4FE-622ACD66464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B18328C-61C3-45B8-AF07-7072ED2FF1B3}" type="pres">
      <dgm:prSet presAssocID="{A91EC800-B862-4069-B88C-D8AF80231604}" presName="composite" presStyleCnt="0"/>
      <dgm:spPr/>
    </dgm:pt>
    <dgm:pt modelId="{3C6A5B7C-4BD8-493C-BE06-DDC94578C817}" type="pres">
      <dgm:prSet presAssocID="{A91EC800-B862-4069-B88C-D8AF80231604}" presName="imagSh" presStyleLbl="bgImgPlace1" presStyleIdx="0" presStyleCnt="3" custLinFactNeighborX="541" custLinFactNeighborY="-23347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2235EF92-D684-4ABF-9602-F7C77BAEBCF3}" type="pres">
      <dgm:prSet presAssocID="{A91EC800-B862-4069-B88C-D8AF80231604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F73946F-81D6-411B-A6C8-EFA6A2462257}" type="pres">
      <dgm:prSet presAssocID="{07368A10-8398-4D93-B7DD-5C13480A64BB}" presName="sibTrans" presStyleLbl="sibTrans2D1" presStyleIdx="0" presStyleCnt="2"/>
      <dgm:spPr/>
      <dgm:t>
        <a:bodyPr/>
        <a:lstStyle/>
        <a:p>
          <a:endParaRPr lang="fr-FR"/>
        </a:p>
      </dgm:t>
    </dgm:pt>
    <dgm:pt modelId="{6F047153-9C1D-4BE8-9025-6188D10EEA23}" type="pres">
      <dgm:prSet presAssocID="{07368A10-8398-4D93-B7DD-5C13480A64BB}" presName="connTx" presStyleLbl="sibTrans2D1" presStyleIdx="0" presStyleCnt="2"/>
      <dgm:spPr/>
      <dgm:t>
        <a:bodyPr/>
        <a:lstStyle/>
        <a:p>
          <a:endParaRPr lang="fr-FR"/>
        </a:p>
      </dgm:t>
    </dgm:pt>
    <dgm:pt modelId="{F14DCB1C-00CA-4E3A-B824-3E4F573F2D31}" type="pres">
      <dgm:prSet presAssocID="{6036224C-C4B2-4E93-A7AF-FDBD7C44EBB7}" presName="composite" presStyleCnt="0"/>
      <dgm:spPr/>
    </dgm:pt>
    <dgm:pt modelId="{48C1ADC2-DD59-4BFA-987B-074A0558D5A8}" type="pres">
      <dgm:prSet presAssocID="{6036224C-C4B2-4E93-A7AF-FDBD7C44EBB7}" presName="imagSh" presStyleLbl="bgImgPlace1" presStyleIdx="1" presStyleCnt="3" custLinFactNeighborX="-3765" custLinFactNeighborY="-22595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FBEFC421-70EE-4FC6-8F2E-8709FC66FB00}" type="pres">
      <dgm:prSet presAssocID="{6036224C-C4B2-4E93-A7AF-FDBD7C44EBB7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D77FC6E-5265-4E25-B0BD-59C3B655BA54}" type="pres">
      <dgm:prSet presAssocID="{DB9FD1DB-2B24-4DDC-B982-1455B3E00761}" presName="sibTrans" presStyleLbl="sibTrans2D1" presStyleIdx="1" presStyleCnt="2"/>
      <dgm:spPr/>
      <dgm:t>
        <a:bodyPr/>
        <a:lstStyle/>
        <a:p>
          <a:endParaRPr lang="fr-FR"/>
        </a:p>
      </dgm:t>
    </dgm:pt>
    <dgm:pt modelId="{4FA1051F-91E3-4150-8358-B0979F8A32FE}" type="pres">
      <dgm:prSet presAssocID="{DB9FD1DB-2B24-4DDC-B982-1455B3E00761}" presName="connTx" presStyleLbl="sibTrans2D1" presStyleIdx="1" presStyleCnt="2"/>
      <dgm:spPr/>
      <dgm:t>
        <a:bodyPr/>
        <a:lstStyle/>
        <a:p>
          <a:endParaRPr lang="fr-FR"/>
        </a:p>
      </dgm:t>
    </dgm:pt>
    <dgm:pt modelId="{9DDF8948-F925-48FE-8E8A-269C82D438F5}" type="pres">
      <dgm:prSet presAssocID="{D26D64D7-D53E-4736-951B-50B3D2E75EFD}" presName="composite" presStyleCnt="0"/>
      <dgm:spPr/>
    </dgm:pt>
    <dgm:pt modelId="{B80FAD81-07E1-4FCC-B7F6-AE6015DC6E9A}" type="pres">
      <dgm:prSet presAssocID="{D26D64D7-D53E-4736-951B-50B3D2E75EFD}" presName="imagSh" presStyleLbl="bgImgPlace1" presStyleIdx="2" presStyleCnt="3" custLinFactNeighborX="-4519" custLinFactNeighborY="-27112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D4AA80D7-1DC9-4F38-840E-7005067D4548}" type="pres">
      <dgm:prSet presAssocID="{D26D64D7-D53E-4736-951B-50B3D2E75EFD}" presName="tx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96FB0C2-532F-4A36-A16E-916EC3D0BF8B}" srcId="{7646BD57-7698-43C3-A4FE-622ACD66464E}" destId="{6036224C-C4B2-4E93-A7AF-FDBD7C44EBB7}" srcOrd="1" destOrd="0" parTransId="{0DD13715-25DD-4530-9596-BFCAA7CF4CFE}" sibTransId="{DB9FD1DB-2B24-4DDC-B982-1455B3E00761}"/>
    <dgm:cxn modelId="{0FAC0CBD-9573-4D90-A39F-98FEB3B74B80}" srcId="{6036224C-C4B2-4E93-A7AF-FDBD7C44EBB7}" destId="{38802E19-CF78-4570-A984-3C6D7A3CACDD}" srcOrd="1" destOrd="0" parTransId="{0889D840-9F88-46EB-9160-A8ED95C80739}" sibTransId="{D2CCC707-1BAB-441F-AEA6-528C49794CED}"/>
    <dgm:cxn modelId="{49F55523-16B3-4962-B63C-2B1186B141E0}" srcId="{7646BD57-7698-43C3-A4FE-622ACD66464E}" destId="{A91EC800-B862-4069-B88C-D8AF80231604}" srcOrd="0" destOrd="0" parTransId="{25FB54F7-F068-46D2-84C3-5B9EC9EF5D45}" sibTransId="{07368A10-8398-4D93-B7DD-5C13480A64BB}"/>
    <dgm:cxn modelId="{037D3EFF-37D2-4C31-A882-FF1CFF6A6650}" srcId="{A91EC800-B862-4069-B88C-D8AF80231604}" destId="{E6B03857-C211-4EE2-975B-A2FC34DADA03}" srcOrd="0" destOrd="0" parTransId="{9D77DFFA-D027-4C5C-AB80-5D667A0D8793}" sibTransId="{8726F9B1-3FF4-4B03-8F92-FD923B81CB97}"/>
    <dgm:cxn modelId="{C33F113B-D1E6-4AD8-9F4A-4BD012DAB0EA}" type="presOf" srcId="{7646BD57-7698-43C3-A4FE-622ACD66464E}" destId="{E5C6341A-317F-4116-BC9A-145867B62C02}" srcOrd="0" destOrd="0" presId="urn:microsoft.com/office/officeart/2005/8/layout/hProcess10"/>
    <dgm:cxn modelId="{46057159-0C99-48AD-B4DB-86C26A5E51B9}" type="presOf" srcId="{38802E19-CF78-4570-A984-3C6D7A3CACDD}" destId="{FBEFC421-70EE-4FC6-8F2E-8709FC66FB00}" srcOrd="0" destOrd="2" presId="urn:microsoft.com/office/officeart/2005/8/layout/hProcess10"/>
    <dgm:cxn modelId="{FC593BF4-2DD2-4E8B-9EEA-C9A6685C1B34}" srcId="{6036224C-C4B2-4E93-A7AF-FDBD7C44EBB7}" destId="{96D14A1A-75BF-40E7-B898-EBC6E8FF4D8B}" srcOrd="0" destOrd="0" parTransId="{DD2ADD4F-34A1-4AE9-A7AF-9160CBB98EE0}" sibTransId="{E6F074DF-D73B-484C-A4B0-2178B347625D}"/>
    <dgm:cxn modelId="{777534DE-C511-463C-8A9C-D98B85DFC826}" type="presOf" srcId="{A91EC800-B862-4069-B88C-D8AF80231604}" destId="{2235EF92-D684-4ABF-9602-F7C77BAEBCF3}" srcOrd="0" destOrd="0" presId="urn:microsoft.com/office/officeart/2005/8/layout/hProcess10"/>
    <dgm:cxn modelId="{D23843EC-7086-4BAD-9F83-9884173C099B}" srcId="{D26D64D7-D53E-4736-951B-50B3D2E75EFD}" destId="{D4C9981C-5A32-4DF0-AE99-C61567D6B497}" srcOrd="0" destOrd="0" parTransId="{E6B42CE0-48FC-4B68-BCA1-81C094D7DCCA}" sibTransId="{B98DDCD5-0769-411B-B9F1-FFA86B81D6B5}"/>
    <dgm:cxn modelId="{26866EB7-88D0-4E32-BF35-0A3FE66D2350}" srcId="{7646BD57-7698-43C3-A4FE-622ACD66464E}" destId="{D26D64D7-D53E-4736-951B-50B3D2E75EFD}" srcOrd="2" destOrd="0" parTransId="{D6097300-C7B1-4A1A-9CA9-54E4B1CD033E}" sibTransId="{9FF63DAB-2F6B-4179-B1B6-2E85C13DCD33}"/>
    <dgm:cxn modelId="{29E00BFC-ACB1-443D-AF54-5C8EDD8EBF3B}" srcId="{A91EC800-B862-4069-B88C-D8AF80231604}" destId="{D8CCCAA3-5737-439B-82A1-894335F1FFCD}" srcOrd="1" destOrd="0" parTransId="{F0BD96E3-089C-40BF-9AD9-9597A445219C}" sibTransId="{BAADCC0B-1B6F-4B96-BB5C-C68F2C08F091}"/>
    <dgm:cxn modelId="{709B3615-35F9-44B2-81FD-F9789D283FB2}" type="presOf" srcId="{07368A10-8398-4D93-B7DD-5C13480A64BB}" destId="{EF73946F-81D6-411B-A6C8-EFA6A2462257}" srcOrd="0" destOrd="0" presId="urn:microsoft.com/office/officeart/2005/8/layout/hProcess10"/>
    <dgm:cxn modelId="{5D780583-C25A-4CF2-B519-BBB706406E8C}" type="presOf" srcId="{96D14A1A-75BF-40E7-B898-EBC6E8FF4D8B}" destId="{FBEFC421-70EE-4FC6-8F2E-8709FC66FB00}" srcOrd="0" destOrd="1" presId="urn:microsoft.com/office/officeart/2005/8/layout/hProcess10"/>
    <dgm:cxn modelId="{C0CE5A94-B8FC-4E2E-A38F-17A66B2B96A8}" type="presOf" srcId="{07368A10-8398-4D93-B7DD-5C13480A64BB}" destId="{6F047153-9C1D-4BE8-9025-6188D10EEA23}" srcOrd="1" destOrd="0" presId="urn:microsoft.com/office/officeart/2005/8/layout/hProcess10"/>
    <dgm:cxn modelId="{05F857F2-F07C-42D4-8A84-2B8523C00072}" type="presOf" srcId="{DB9FD1DB-2B24-4DDC-B982-1455B3E00761}" destId="{BD77FC6E-5265-4E25-B0BD-59C3B655BA54}" srcOrd="0" destOrd="0" presId="urn:microsoft.com/office/officeart/2005/8/layout/hProcess10"/>
    <dgm:cxn modelId="{7BFA596C-7622-477C-9F38-F2AA35B75A6C}" type="presOf" srcId="{DB9FD1DB-2B24-4DDC-B982-1455B3E00761}" destId="{4FA1051F-91E3-4150-8358-B0979F8A32FE}" srcOrd="1" destOrd="0" presId="urn:microsoft.com/office/officeart/2005/8/layout/hProcess10"/>
    <dgm:cxn modelId="{469FBDCD-0B98-4332-8DF3-3004646A33F2}" type="presOf" srcId="{D4C9981C-5A32-4DF0-AE99-C61567D6B497}" destId="{D4AA80D7-1DC9-4F38-840E-7005067D4548}" srcOrd="0" destOrd="1" presId="urn:microsoft.com/office/officeart/2005/8/layout/hProcess10"/>
    <dgm:cxn modelId="{5119BA34-3178-4B88-BEAA-1137A3A0C607}" type="presOf" srcId="{E6B03857-C211-4EE2-975B-A2FC34DADA03}" destId="{2235EF92-D684-4ABF-9602-F7C77BAEBCF3}" srcOrd="0" destOrd="1" presId="urn:microsoft.com/office/officeart/2005/8/layout/hProcess10"/>
    <dgm:cxn modelId="{DB45CAC4-03A9-4817-8A0C-DCC44649A045}" type="presOf" srcId="{D8CCCAA3-5737-439B-82A1-894335F1FFCD}" destId="{2235EF92-D684-4ABF-9602-F7C77BAEBCF3}" srcOrd="0" destOrd="2" presId="urn:microsoft.com/office/officeart/2005/8/layout/hProcess10"/>
    <dgm:cxn modelId="{B2817E50-9586-4973-ADA4-18BCAA16D08E}" type="presOf" srcId="{D26D64D7-D53E-4736-951B-50B3D2E75EFD}" destId="{D4AA80D7-1DC9-4F38-840E-7005067D4548}" srcOrd="0" destOrd="0" presId="urn:microsoft.com/office/officeart/2005/8/layout/hProcess10"/>
    <dgm:cxn modelId="{3FC8A9A9-7838-4A65-A5FE-7504027AFBA2}" type="presOf" srcId="{6036224C-C4B2-4E93-A7AF-FDBD7C44EBB7}" destId="{FBEFC421-70EE-4FC6-8F2E-8709FC66FB00}" srcOrd="0" destOrd="0" presId="urn:microsoft.com/office/officeart/2005/8/layout/hProcess10"/>
    <dgm:cxn modelId="{3165F635-8FDB-4656-BF3E-F08FA7F53886}" type="presParOf" srcId="{E5C6341A-317F-4116-BC9A-145867B62C02}" destId="{9B18328C-61C3-45B8-AF07-7072ED2FF1B3}" srcOrd="0" destOrd="0" presId="urn:microsoft.com/office/officeart/2005/8/layout/hProcess10"/>
    <dgm:cxn modelId="{19B627FB-4AD2-4B93-AB6C-031E434BEF8E}" type="presParOf" srcId="{9B18328C-61C3-45B8-AF07-7072ED2FF1B3}" destId="{3C6A5B7C-4BD8-493C-BE06-DDC94578C817}" srcOrd="0" destOrd="0" presId="urn:microsoft.com/office/officeart/2005/8/layout/hProcess10"/>
    <dgm:cxn modelId="{ACADAC81-556B-42B4-940A-602145E0A2E2}" type="presParOf" srcId="{9B18328C-61C3-45B8-AF07-7072ED2FF1B3}" destId="{2235EF92-D684-4ABF-9602-F7C77BAEBCF3}" srcOrd="1" destOrd="0" presId="urn:microsoft.com/office/officeart/2005/8/layout/hProcess10"/>
    <dgm:cxn modelId="{C8C4F59D-3DDF-470D-A189-8CDC35A65564}" type="presParOf" srcId="{E5C6341A-317F-4116-BC9A-145867B62C02}" destId="{EF73946F-81D6-411B-A6C8-EFA6A2462257}" srcOrd="1" destOrd="0" presId="urn:microsoft.com/office/officeart/2005/8/layout/hProcess10"/>
    <dgm:cxn modelId="{3E472572-BE8E-4487-933C-0616BE8740D1}" type="presParOf" srcId="{EF73946F-81D6-411B-A6C8-EFA6A2462257}" destId="{6F047153-9C1D-4BE8-9025-6188D10EEA23}" srcOrd="0" destOrd="0" presId="urn:microsoft.com/office/officeart/2005/8/layout/hProcess10"/>
    <dgm:cxn modelId="{CC59FC2B-9DA9-47CE-98A7-AEFA916A695A}" type="presParOf" srcId="{E5C6341A-317F-4116-BC9A-145867B62C02}" destId="{F14DCB1C-00CA-4E3A-B824-3E4F573F2D31}" srcOrd="2" destOrd="0" presId="urn:microsoft.com/office/officeart/2005/8/layout/hProcess10"/>
    <dgm:cxn modelId="{8083C502-55D7-4079-ABE4-7C1D6E6E74DF}" type="presParOf" srcId="{F14DCB1C-00CA-4E3A-B824-3E4F573F2D31}" destId="{48C1ADC2-DD59-4BFA-987B-074A0558D5A8}" srcOrd="0" destOrd="0" presId="urn:microsoft.com/office/officeart/2005/8/layout/hProcess10"/>
    <dgm:cxn modelId="{3E38060D-CC2D-4119-A88E-45B57B7DAB9B}" type="presParOf" srcId="{F14DCB1C-00CA-4E3A-B824-3E4F573F2D31}" destId="{FBEFC421-70EE-4FC6-8F2E-8709FC66FB00}" srcOrd="1" destOrd="0" presId="urn:microsoft.com/office/officeart/2005/8/layout/hProcess10"/>
    <dgm:cxn modelId="{2AAA8316-CD54-48FB-9A9F-7F8C152A6C73}" type="presParOf" srcId="{E5C6341A-317F-4116-BC9A-145867B62C02}" destId="{BD77FC6E-5265-4E25-B0BD-59C3B655BA54}" srcOrd="3" destOrd="0" presId="urn:microsoft.com/office/officeart/2005/8/layout/hProcess10"/>
    <dgm:cxn modelId="{D2C137C8-BBA7-43E0-B7D3-3520817F690E}" type="presParOf" srcId="{BD77FC6E-5265-4E25-B0BD-59C3B655BA54}" destId="{4FA1051F-91E3-4150-8358-B0979F8A32FE}" srcOrd="0" destOrd="0" presId="urn:microsoft.com/office/officeart/2005/8/layout/hProcess10"/>
    <dgm:cxn modelId="{AAEF42D5-DB8F-4FAF-A036-70295C20D206}" type="presParOf" srcId="{E5C6341A-317F-4116-BC9A-145867B62C02}" destId="{9DDF8948-F925-48FE-8E8A-269C82D438F5}" srcOrd="4" destOrd="0" presId="urn:microsoft.com/office/officeart/2005/8/layout/hProcess10"/>
    <dgm:cxn modelId="{900771CD-586F-44CE-B771-379ED80DF41B}" type="presParOf" srcId="{9DDF8948-F925-48FE-8E8A-269C82D438F5}" destId="{B80FAD81-07E1-4FCC-B7F6-AE6015DC6E9A}" srcOrd="0" destOrd="0" presId="urn:microsoft.com/office/officeart/2005/8/layout/hProcess10"/>
    <dgm:cxn modelId="{E9DBED51-81AF-4105-BC02-C49A753A534C}" type="presParOf" srcId="{9DDF8948-F925-48FE-8E8A-269C82D438F5}" destId="{D4AA80D7-1DC9-4F38-840E-7005067D4548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A5B7C-4BD8-493C-BE06-DDC94578C817}">
      <dsp:nvSpPr>
        <dsp:cNvPr id="0" name=""/>
        <dsp:cNvSpPr/>
      </dsp:nvSpPr>
      <dsp:spPr>
        <a:xfrm>
          <a:off x="12246" y="423528"/>
          <a:ext cx="1625846" cy="16258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235EF92-D684-4ABF-9602-F7C77BAEBCF3}">
      <dsp:nvSpPr>
        <dsp:cNvPr id="0" name=""/>
        <dsp:cNvSpPr/>
      </dsp:nvSpPr>
      <dsp:spPr>
        <a:xfrm>
          <a:off x="268123" y="1778623"/>
          <a:ext cx="1625846" cy="1625846"/>
        </a:xfrm>
        <a:prstGeom prst="roundRect">
          <a:avLst>
            <a:gd name="adj" fmla="val 10000"/>
          </a:avLst>
        </a:prstGeom>
        <a:gradFill rotWithShape="0">
          <a:gsLst>
            <a:gs pos="51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solidFill>
                <a:schemeClr val="bg1"/>
              </a:solidFill>
              <a:latin typeface="Anton"/>
            </a:rPr>
            <a:t>Front-end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000" kern="1200" dirty="0" smtClean="0">
            <a:latin typeface="Anton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kern="1200" dirty="0" err="1" smtClean="0">
              <a:latin typeface="Anton"/>
            </a:rPr>
            <a:t>React</a:t>
          </a:r>
          <a:r>
            <a:rPr lang="fr-FR" sz="1400" kern="1200" dirty="0" smtClean="0">
              <a:latin typeface="Anton"/>
            </a:rPr>
            <a:t> native</a:t>
          </a:r>
          <a:endParaRPr lang="fr-FR" sz="1400" kern="1200" dirty="0">
            <a:latin typeface="Anton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kern="1200" dirty="0" err="1" smtClean="0">
              <a:latin typeface="Anton"/>
            </a:rPr>
            <a:t>React</a:t>
          </a:r>
          <a:r>
            <a:rPr lang="fr-FR" sz="1400" kern="1200" dirty="0" smtClean="0">
              <a:latin typeface="Anton"/>
            </a:rPr>
            <a:t> navigation</a:t>
          </a:r>
          <a:endParaRPr lang="fr-FR" sz="1400" kern="1200" dirty="0">
            <a:latin typeface="Anton"/>
          </a:endParaRPr>
        </a:p>
      </dsp:txBody>
      <dsp:txXfrm>
        <a:off x="315742" y="1826242"/>
        <a:ext cx="1530608" cy="1530608"/>
      </dsp:txXfrm>
    </dsp:sp>
    <dsp:sp modelId="{EF73946F-81D6-411B-A6C8-EFA6A2462257}">
      <dsp:nvSpPr>
        <dsp:cNvPr id="0" name=""/>
        <dsp:cNvSpPr/>
      </dsp:nvSpPr>
      <dsp:spPr>
        <a:xfrm rot="17151">
          <a:off x="1926762" y="1047333"/>
          <a:ext cx="288674" cy="39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1926763" y="1125251"/>
        <a:ext cx="202072" cy="234400"/>
      </dsp:txXfrm>
    </dsp:sp>
    <dsp:sp modelId="{48C1ADC2-DD59-4BFA-987B-074A0558D5A8}">
      <dsp:nvSpPr>
        <dsp:cNvPr id="0" name=""/>
        <dsp:cNvSpPr/>
      </dsp:nvSpPr>
      <dsp:spPr>
        <a:xfrm>
          <a:off x="2462867" y="435754"/>
          <a:ext cx="1625846" cy="16258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BEFC421-70EE-4FC6-8F2E-8709FC66FB00}">
      <dsp:nvSpPr>
        <dsp:cNvPr id="0" name=""/>
        <dsp:cNvSpPr/>
      </dsp:nvSpPr>
      <dsp:spPr>
        <a:xfrm>
          <a:off x="2788753" y="1778623"/>
          <a:ext cx="1625846" cy="1625846"/>
        </a:xfrm>
        <a:prstGeom prst="roundRect">
          <a:avLst>
            <a:gd name="adj" fmla="val 10000"/>
          </a:avLst>
        </a:prstGeom>
        <a:gradFill rotWithShape="0">
          <a:gsLst>
            <a:gs pos="51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solidFill>
                <a:schemeClr val="bg1"/>
              </a:solidFill>
              <a:latin typeface="Anton"/>
            </a:rPr>
            <a:t>Back-end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 dirty="0">
            <a:latin typeface="Anton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kern="1200" dirty="0" err="1" smtClean="0">
              <a:latin typeface="Anton"/>
            </a:rPr>
            <a:t>Node</a:t>
          </a:r>
          <a:r>
            <a:rPr lang="fr-FR" sz="1400" kern="1200" dirty="0" smtClean="0">
              <a:latin typeface="Anton"/>
            </a:rPr>
            <a:t> </a:t>
          </a:r>
          <a:r>
            <a:rPr lang="fr-FR" sz="1400" kern="1200" dirty="0" err="1" smtClean="0">
              <a:latin typeface="Anton"/>
            </a:rPr>
            <a:t>js</a:t>
          </a:r>
          <a:endParaRPr lang="fr-FR" sz="1400" kern="1200" dirty="0">
            <a:latin typeface="Anton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kern="1200" dirty="0" smtClean="0">
              <a:latin typeface="Anton"/>
            </a:rPr>
            <a:t>PHP</a:t>
          </a:r>
          <a:endParaRPr lang="fr-FR" sz="1400" kern="1200" dirty="0">
            <a:latin typeface="Anton"/>
          </a:endParaRPr>
        </a:p>
      </dsp:txBody>
      <dsp:txXfrm>
        <a:off x="2836372" y="1826242"/>
        <a:ext cx="1530608" cy="1530608"/>
      </dsp:txXfrm>
    </dsp:sp>
    <dsp:sp modelId="{BD77FC6E-5265-4E25-B0BD-59C3B655BA54}">
      <dsp:nvSpPr>
        <dsp:cNvPr id="0" name=""/>
        <dsp:cNvSpPr/>
      </dsp:nvSpPr>
      <dsp:spPr>
        <a:xfrm rot="21499379">
          <a:off x="4397531" y="1015978"/>
          <a:ext cx="309015" cy="39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kern="1200"/>
        </a:p>
      </dsp:txBody>
      <dsp:txXfrm>
        <a:off x="4397551" y="1095469"/>
        <a:ext cx="216311" cy="234400"/>
      </dsp:txXfrm>
    </dsp:sp>
    <dsp:sp modelId="{B80FAD81-07E1-4FCC-B7F6-AE6015DC6E9A}">
      <dsp:nvSpPr>
        <dsp:cNvPr id="0" name=""/>
        <dsp:cNvSpPr/>
      </dsp:nvSpPr>
      <dsp:spPr>
        <a:xfrm>
          <a:off x="4971238" y="362315"/>
          <a:ext cx="1625846" cy="16258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4AA80D7-1DC9-4F38-840E-7005067D4548}">
      <dsp:nvSpPr>
        <dsp:cNvPr id="0" name=""/>
        <dsp:cNvSpPr/>
      </dsp:nvSpPr>
      <dsp:spPr>
        <a:xfrm>
          <a:off x="5309383" y="1778623"/>
          <a:ext cx="1625846" cy="1625846"/>
        </a:xfrm>
        <a:prstGeom prst="roundRect">
          <a:avLst>
            <a:gd name="adj" fmla="val 10000"/>
          </a:avLst>
        </a:prstGeom>
        <a:gradFill rotWithShape="0">
          <a:gsLst>
            <a:gs pos="51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solidFill>
                <a:schemeClr val="bg1"/>
              </a:solidFill>
              <a:latin typeface="Anton"/>
            </a:rPr>
            <a:t>Base de données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b="1" kern="1200" dirty="0" smtClean="0">
            <a:latin typeface="Anton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kern="1200" dirty="0" smtClean="0">
              <a:latin typeface="Anton"/>
            </a:rPr>
            <a:t>MySQL</a:t>
          </a:r>
          <a:endParaRPr lang="fr-FR" sz="1400" kern="1200" dirty="0">
            <a:latin typeface="Anton"/>
          </a:endParaRPr>
        </a:p>
      </dsp:txBody>
      <dsp:txXfrm>
        <a:off x="5357002" y="1826242"/>
        <a:ext cx="1530608" cy="1530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31665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f3cfcb5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f3cfcb5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38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f3cfcb53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f3cfcb53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90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402930da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402930da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37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402930d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402930d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295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402930da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402930dac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109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c187c80fb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c187c80fb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691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f3cfcb53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9f3cfcb53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26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  <a:defRPr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Medium"/>
              <a:buNone/>
              <a:defRPr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7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/>
          <p:nvPr/>
        </p:nvSpPr>
        <p:spPr>
          <a:xfrm rot="5400000">
            <a:off x="-667050" y="3755250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8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title" idx="2"/>
          </p:nvPr>
        </p:nvSpPr>
        <p:spPr>
          <a:xfrm>
            <a:off x="1969563" y="1525936"/>
            <a:ext cx="2210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title" idx="3"/>
          </p:nvPr>
        </p:nvSpPr>
        <p:spPr>
          <a:xfrm>
            <a:off x="1969562" y="1854750"/>
            <a:ext cx="2210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title" idx="4"/>
          </p:nvPr>
        </p:nvSpPr>
        <p:spPr>
          <a:xfrm>
            <a:off x="1969564" y="3300487"/>
            <a:ext cx="2210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 idx="5"/>
          </p:nvPr>
        </p:nvSpPr>
        <p:spPr>
          <a:xfrm>
            <a:off x="1969563" y="3621075"/>
            <a:ext cx="2210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title" idx="6"/>
          </p:nvPr>
        </p:nvSpPr>
        <p:spPr>
          <a:xfrm>
            <a:off x="5796913" y="1525926"/>
            <a:ext cx="2210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title" idx="7"/>
          </p:nvPr>
        </p:nvSpPr>
        <p:spPr>
          <a:xfrm>
            <a:off x="5796914" y="1854738"/>
            <a:ext cx="2210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 idx="8"/>
          </p:nvPr>
        </p:nvSpPr>
        <p:spPr>
          <a:xfrm>
            <a:off x="5854061" y="3300487"/>
            <a:ext cx="2210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title" idx="9"/>
          </p:nvPr>
        </p:nvSpPr>
        <p:spPr>
          <a:xfrm>
            <a:off x="5854062" y="3621075"/>
            <a:ext cx="2210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 b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/>
          <p:nvPr/>
        </p:nvSpPr>
        <p:spPr>
          <a:xfrm rot="10800000">
            <a:off x="0" y="479160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/>
          <p:nvPr/>
        </p:nvSpPr>
        <p:spPr>
          <a:xfrm rot="5400000">
            <a:off x="7185900" y="123420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3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5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3900" y="953775"/>
            <a:ext cx="7696200" cy="25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4303"/>
              </a:buClr>
              <a:buSzPts val="1200"/>
              <a:buAutoNum type="arabicPeriod"/>
              <a:defRPr sz="1200"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7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>
                <a:solidFill>
                  <a:srgbClr val="324A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400"/>
              <a:buNone/>
              <a:defRPr sz="2400"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23975" y="1075825"/>
            <a:ext cx="40452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723975" y="1648700"/>
            <a:ext cx="3837000" cy="31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23975" y="361950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0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 sz="2600" b="0">
                <a:solidFill>
                  <a:srgbClr val="B45400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300" b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0" y="-12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None/>
              <a:defRPr>
                <a:solidFill>
                  <a:srgbClr val="324A00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6" r:id="rId9"/>
    <p:sldLayoutId id="2147483669" r:id="rId10"/>
    <p:sldLayoutId id="2147483672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0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pic>
        <p:nvPicPr>
          <p:cNvPr id="8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02" y="98913"/>
            <a:ext cx="1889051" cy="931526"/>
          </a:xfrm>
          <a:prstGeom prst="rect">
            <a:avLst/>
          </a:prstGeom>
        </p:spPr>
      </p:pic>
      <p:sp>
        <p:nvSpPr>
          <p:cNvPr id="9" name="Google Shape;258;p38"/>
          <p:cNvSpPr txBox="1">
            <a:spLocks/>
          </p:cNvSpPr>
          <p:nvPr/>
        </p:nvSpPr>
        <p:spPr>
          <a:xfrm>
            <a:off x="4038453" y="1419539"/>
            <a:ext cx="4982705" cy="1317474"/>
          </a:xfrm>
          <a:prstGeom prst="rect">
            <a:avLst/>
          </a:prstGeom>
          <a:noFill/>
          <a:ln w="57150">
            <a:solidFill>
              <a:srgbClr val="828B4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Playfair Display"/>
              <a:buNone/>
              <a:defRPr sz="2800" b="1" i="0" u="none" strike="noStrike" cap="none">
                <a:solidFill>
                  <a:srgbClr val="324A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24A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2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Anton" panose="020B0604020202020204" charset="0"/>
                <a:cs typeface="Mongolian Baiti" panose="03000500000000000000" pitchFamily="66" charset="0"/>
              </a:rPr>
              <a:t>Projet de Fin d’Etudes</a:t>
            </a:r>
            <a:r>
              <a:rPr lang="fr-FR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Anton" panose="020B0604020202020204" charset="0"/>
              </a:rPr>
              <a:t/>
            </a:r>
            <a:br>
              <a:rPr lang="fr-FR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Anton" panose="020B0604020202020204" charset="0"/>
              </a:rPr>
            </a:br>
            <a:r>
              <a:rPr lang="fr-FR" sz="48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Anton" panose="020B0604020202020204" charset="0"/>
                <a:cs typeface="Times New Roman" panose="02020603050405020304" pitchFamily="18" charset="0"/>
              </a:rPr>
              <a:t>Smart AgriTech</a:t>
            </a:r>
            <a:endParaRPr lang="fr-FR" sz="4800" dirty="0">
              <a:solidFill>
                <a:schemeClr val="accent3">
                  <a:lumMod val="90000"/>
                  <a:lumOff val="10000"/>
                </a:schemeClr>
              </a:solidFill>
              <a:latin typeface="Anton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2" name="Google Shape;2427;p36">
            <a:extLst>
              <a:ext uri="{FF2B5EF4-FFF2-40B4-BE49-F238E27FC236}">
                <a16:creationId xmlns:a16="http://schemas.microsoft.com/office/drawing/2014/main" id="{2A4DCBAA-E38C-6E47-B3C3-870114344C54}"/>
              </a:ext>
            </a:extLst>
          </p:cNvPr>
          <p:cNvGrpSpPr/>
          <p:nvPr/>
        </p:nvGrpSpPr>
        <p:grpSpPr>
          <a:xfrm>
            <a:off x="2462525" y="3989012"/>
            <a:ext cx="1698770" cy="1154488"/>
            <a:chOff x="720000" y="3298274"/>
            <a:chExt cx="1921903" cy="1306129"/>
          </a:xfrm>
        </p:grpSpPr>
        <p:sp>
          <p:nvSpPr>
            <p:cNvPr id="13" name="Google Shape;2428;p36">
              <a:extLst>
                <a:ext uri="{FF2B5EF4-FFF2-40B4-BE49-F238E27FC236}">
                  <a16:creationId xmlns:a16="http://schemas.microsoft.com/office/drawing/2014/main" id="{AAB5AC03-CB33-0F49-B3AA-112FAA490A07}"/>
                </a:ext>
              </a:extLst>
            </p:cNvPr>
            <p:cNvSpPr/>
            <p:nvPr/>
          </p:nvSpPr>
          <p:spPr>
            <a:xfrm>
              <a:off x="1222424" y="3298274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29;p36">
              <a:extLst>
                <a:ext uri="{FF2B5EF4-FFF2-40B4-BE49-F238E27FC236}">
                  <a16:creationId xmlns:a16="http://schemas.microsoft.com/office/drawing/2014/main" id="{9C7121B3-00C7-E844-871E-3DDC95C1E491}"/>
                </a:ext>
              </a:extLst>
            </p:cNvPr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427;p36">
            <a:extLst>
              <a:ext uri="{FF2B5EF4-FFF2-40B4-BE49-F238E27FC236}">
                <a16:creationId xmlns:a16="http://schemas.microsoft.com/office/drawing/2014/main" id="{2A4DCBAA-E38C-6E47-B3C3-870114344C54}"/>
              </a:ext>
            </a:extLst>
          </p:cNvPr>
          <p:cNvGrpSpPr/>
          <p:nvPr/>
        </p:nvGrpSpPr>
        <p:grpSpPr>
          <a:xfrm>
            <a:off x="0" y="0"/>
            <a:ext cx="1698771" cy="1154487"/>
            <a:chOff x="720000" y="3298275"/>
            <a:chExt cx="1921904" cy="1306128"/>
          </a:xfrm>
        </p:grpSpPr>
        <p:sp>
          <p:nvSpPr>
            <p:cNvPr id="16" name="Google Shape;2428;p36">
              <a:extLst>
                <a:ext uri="{FF2B5EF4-FFF2-40B4-BE49-F238E27FC236}">
                  <a16:creationId xmlns:a16="http://schemas.microsoft.com/office/drawing/2014/main" id="{AAB5AC03-CB33-0F49-B3AA-112FAA490A07}"/>
                </a:ext>
              </a:extLst>
            </p:cNvPr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29;p36">
              <a:extLst>
                <a:ext uri="{FF2B5EF4-FFF2-40B4-BE49-F238E27FC236}">
                  <a16:creationId xmlns:a16="http://schemas.microsoft.com/office/drawing/2014/main" id="{9C7121B3-00C7-E844-871E-3DDC95C1E491}"/>
                </a:ext>
              </a:extLst>
            </p:cNvPr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2" y="1359041"/>
            <a:ext cx="2130755" cy="1753394"/>
          </a:xfrm>
          <a:prstGeom prst="rect">
            <a:avLst/>
          </a:prstGeom>
        </p:spPr>
      </p:pic>
      <p:sp>
        <p:nvSpPr>
          <p:cNvPr id="19" name="Google Shape;521;p49">
            <a:extLst>
              <a:ext uri="{FF2B5EF4-FFF2-40B4-BE49-F238E27FC236}">
                <a16:creationId xmlns:a16="http://schemas.microsoft.com/office/drawing/2014/main" id="{DA13E1D5-BDB4-7942-BA2E-EB8643C20AF7}"/>
              </a:ext>
            </a:extLst>
          </p:cNvPr>
          <p:cNvSpPr txBox="1"/>
          <p:nvPr/>
        </p:nvSpPr>
        <p:spPr>
          <a:xfrm>
            <a:off x="4235661" y="2959797"/>
            <a:ext cx="2210699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RÉALISÉ PAR :</a:t>
            </a:r>
            <a:endParaRPr sz="1800" b="1" dirty="0">
              <a:solidFill>
                <a:schemeClr val="accent3">
                  <a:lumMod val="90000"/>
                  <a:lumOff val="10000"/>
                </a:schemeClr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35661" y="3924370"/>
            <a:ext cx="1810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1600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ENCADRÉ PAR :</a:t>
            </a:r>
          </a:p>
        </p:txBody>
      </p:sp>
      <p:sp>
        <p:nvSpPr>
          <p:cNvPr id="21" name="Google Shape;246;p40">
            <a:extLst>
              <a:ext uri="{FF2B5EF4-FFF2-40B4-BE49-F238E27FC236}">
                <a16:creationId xmlns:a16="http://schemas.microsoft.com/office/drawing/2014/main" id="{553D3BF4-8D4F-C840-ACF7-CE4C1E98A0C5}"/>
              </a:ext>
            </a:extLst>
          </p:cNvPr>
          <p:cNvSpPr txBox="1">
            <a:spLocks/>
          </p:cNvSpPr>
          <p:nvPr/>
        </p:nvSpPr>
        <p:spPr>
          <a:xfrm>
            <a:off x="5939469" y="3216044"/>
            <a:ext cx="2673994" cy="646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fr-MA" sz="1600" dirty="0" smtClean="0">
                <a:solidFill>
                  <a:schemeClr val="tx1"/>
                </a:solidFill>
                <a:latin typeface="Anaheim"/>
                <a:sym typeface="Anaheim"/>
              </a:rPr>
              <a:t>Younes M’</a:t>
            </a:r>
            <a:r>
              <a:rPr lang="fr-MA" sz="1600" dirty="0" err="1" smtClean="0">
                <a:solidFill>
                  <a:schemeClr val="tx1"/>
                </a:solidFill>
                <a:latin typeface="Anaheim"/>
                <a:sym typeface="Anaheim"/>
              </a:rPr>
              <a:t>kaddam</a:t>
            </a:r>
            <a:endParaRPr lang="fr-MA" sz="1600" dirty="0" smtClean="0">
              <a:solidFill>
                <a:schemeClr val="tx1"/>
              </a:solidFill>
              <a:latin typeface="Anaheim"/>
              <a:sym typeface="Anaheim"/>
            </a:endParaRPr>
          </a:p>
          <a:p>
            <a:pPr>
              <a:buSzPts val="1800"/>
            </a:pPr>
            <a:r>
              <a:rPr lang="fr-MA" sz="1600" dirty="0" smtClean="0">
                <a:solidFill>
                  <a:schemeClr val="tx1"/>
                </a:solidFill>
                <a:latin typeface="Anaheim"/>
                <a:sym typeface="Anaheim"/>
              </a:rPr>
              <a:t>Laila Ait Moussa</a:t>
            </a:r>
            <a:endParaRPr lang="fr-MA" sz="1600" dirty="0">
              <a:solidFill>
                <a:schemeClr val="tx1"/>
              </a:solidFill>
              <a:latin typeface="Anaheim"/>
              <a:sym typeface="Anaheim"/>
            </a:endParaRPr>
          </a:p>
        </p:txBody>
      </p:sp>
      <p:sp>
        <p:nvSpPr>
          <p:cNvPr id="22" name="Google Shape;246;p40">
            <a:extLst>
              <a:ext uri="{FF2B5EF4-FFF2-40B4-BE49-F238E27FC236}">
                <a16:creationId xmlns:a16="http://schemas.microsoft.com/office/drawing/2014/main" id="{553D3BF4-8D4F-C840-ACF7-CE4C1E98A0C5}"/>
              </a:ext>
            </a:extLst>
          </p:cNvPr>
          <p:cNvSpPr txBox="1">
            <a:spLocks/>
          </p:cNvSpPr>
          <p:nvPr/>
        </p:nvSpPr>
        <p:spPr>
          <a:xfrm>
            <a:off x="5939469" y="4057639"/>
            <a:ext cx="2673994" cy="797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fr-MA" sz="1600" dirty="0" smtClean="0">
                <a:solidFill>
                  <a:schemeClr val="tx1"/>
                </a:solidFill>
                <a:latin typeface="Anaheim"/>
                <a:sym typeface="Anaheim"/>
              </a:rPr>
              <a:t>Pr. </a:t>
            </a:r>
            <a:r>
              <a:rPr lang="fr-MA" sz="1600" dirty="0" err="1" smtClean="0">
                <a:solidFill>
                  <a:schemeClr val="tx1"/>
                </a:solidFill>
                <a:latin typeface="Anaheim"/>
                <a:sym typeface="Anaheim"/>
              </a:rPr>
              <a:t>Cherkaoui</a:t>
            </a:r>
            <a:r>
              <a:rPr lang="fr-MA" sz="1600" dirty="0" smtClean="0">
                <a:solidFill>
                  <a:schemeClr val="tx1"/>
                </a:solidFill>
                <a:latin typeface="Anaheim"/>
                <a:sym typeface="Anaheim"/>
              </a:rPr>
              <a:t> </a:t>
            </a:r>
            <a:r>
              <a:rPr lang="fr-MA" sz="1600" dirty="0" err="1" smtClean="0">
                <a:solidFill>
                  <a:schemeClr val="tx1"/>
                </a:solidFill>
                <a:latin typeface="Anaheim"/>
                <a:sym typeface="Anaheim"/>
              </a:rPr>
              <a:t>Leghris</a:t>
            </a:r>
            <a:endParaRPr lang="fr-MA" sz="1600" dirty="0" smtClean="0">
              <a:solidFill>
                <a:schemeClr val="tx1"/>
              </a:solidFill>
              <a:latin typeface="Anaheim"/>
              <a:sym typeface="Anaheim"/>
            </a:endParaRPr>
          </a:p>
          <a:p>
            <a:pPr>
              <a:buSzPts val="1800"/>
            </a:pPr>
            <a:r>
              <a:rPr lang="fr-MA" sz="1600" dirty="0" smtClean="0">
                <a:solidFill>
                  <a:schemeClr val="tx1"/>
                </a:solidFill>
                <a:latin typeface="Anaheim"/>
                <a:sym typeface="Anaheim"/>
              </a:rPr>
              <a:t>Mr. Youssef </a:t>
            </a:r>
            <a:r>
              <a:rPr lang="fr-MA" sz="1600" dirty="0" err="1" smtClean="0">
                <a:solidFill>
                  <a:schemeClr val="tx1"/>
                </a:solidFill>
                <a:latin typeface="Anaheim"/>
                <a:sym typeface="Anaheim"/>
              </a:rPr>
              <a:t>Nourlaine</a:t>
            </a:r>
            <a:endParaRPr lang="fr-MA" sz="1600" dirty="0">
              <a:solidFill>
                <a:schemeClr val="tx1"/>
              </a:solidFill>
              <a:latin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97887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43"/>
          <p:cNvCxnSpPr/>
          <p:nvPr/>
        </p:nvCxnSpPr>
        <p:spPr>
          <a:xfrm flipV="1">
            <a:off x="398033" y="2471131"/>
            <a:ext cx="8197327" cy="5965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43"/>
          <p:cNvSpPr/>
          <p:nvPr/>
        </p:nvSpPr>
        <p:spPr>
          <a:xfrm>
            <a:off x="709543" y="2118006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3"/>
          <p:cNvSpPr/>
          <p:nvPr/>
        </p:nvSpPr>
        <p:spPr>
          <a:xfrm>
            <a:off x="1862634" y="214495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on"/>
            </a:endParaRPr>
          </a:p>
        </p:txBody>
      </p:sp>
      <p:sp>
        <p:nvSpPr>
          <p:cNvPr id="312" name="Google Shape;312;p43"/>
          <p:cNvSpPr/>
          <p:nvPr/>
        </p:nvSpPr>
        <p:spPr>
          <a:xfrm>
            <a:off x="3032039" y="2178194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on"/>
            </a:endParaRPr>
          </a:p>
        </p:txBody>
      </p:sp>
      <p:sp>
        <p:nvSpPr>
          <p:cNvPr id="313" name="Google Shape;313;p43"/>
          <p:cNvSpPr/>
          <p:nvPr/>
        </p:nvSpPr>
        <p:spPr>
          <a:xfrm>
            <a:off x="7710247" y="2178194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4294967295"/>
          </p:nvPr>
        </p:nvSpPr>
        <p:spPr>
          <a:xfrm>
            <a:off x="1337665" y="3144612"/>
            <a:ext cx="17196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Anton"/>
              </a:rPr>
              <a:t>Consultation de l’état du sol</a:t>
            </a:r>
            <a:endParaRPr sz="1400" b="1" dirty="0">
              <a:latin typeface="Anto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latin typeface="Anto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latin typeface="Anto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latin typeface="Anto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Anton"/>
            </a:endParaRPr>
          </a:p>
        </p:txBody>
      </p:sp>
      <p:sp>
        <p:nvSpPr>
          <p:cNvPr id="332" name="Google Shape;332;p43"/>
          <p:cNvSpPr txBox="1">
            <a:spLocks noGrp="1"/>
          </p:cNvSpPr>
          <p:nvPr>
            <p:ph type="body" idx="4294967295"/>
          </p:nvPr>
        </p:nvSpPr>
        <p:spPr>
          <a:xfrm>
            <a:off x="3797939" y="3116148"/>
            <a:ext cx="17196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Anton"/>
              </a:rPr>
              <a:t>Gestion d’irrigation</a:t>
            </a:r>
            <a:endParaRPr sz="1400" b="1" dirty="0">
              <a:latin typeface="Anto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4294967295"/>
          </p:nvPr>
        </p:nvSpPr>
        <p:spPr>
          <a:xfrm>
            <a:off x="2548951" y="1204975"/>
            <a:ext cx="17196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 smtClean="0">
                <a:latin typeface="Anton"/>
              </a:rPr>
              <a:t>Visualisation des statistiques</a:t>
            </a:r>
            <a:endParaRPr sz="1400" b="1" dirty="0">
              <a:latin typeface="Anton"/>
            </a:endParaRPr>
          </a:p>
        </p:txBody>
      </p:sp>
      <p:sp>
        <p:nvSpPr>
          <p:cNvPr id="334" name="Google Shape;334;p43"/>
          <p:cNvSpPr txBox="1">
            <a:spLocks noGrp="1"/>
          </p:cNvSpPr>
          <p:nvPr>
            <p:ph type="body" idx="4294967295"/>
          </p:nvPr>
        </p:nvSpPr>
        <p:spPr>
          <a:xfrm>
            <a:off x="4987907" y="1173762"/>
            <a:ext cx="17196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latin typeface="Anton"/>
              </a:rPr>
              <a:t>Gestion du ventilateur</a:t>
            </a:r>
            <a:endParaRPr sz="1400" b="1" dirty="0">
              <a:latin typeface="Anto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31" name="Google Shape;312;p43"/>
          <p:cNvSpPr/>
          <p:nvPr/>
        </p:nvSpPr>
        <p:spPr>
          <a:xfrm>
            <a:off x="4201670" y="2134045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on"/>
            </a:endParaRPr>
          </a:p>
        </p:txBody>
      </p:sp>
      <p:sp>
        <p:nvSpPr>
          <p:cNvPr id="32" name="Google Shape;312;p43"/>
          <p:cNvSpPr/>
          <p:nvPr/>
        </p:nvSpPr>
        <p:spPr>
          <a:xfrm>
            <a:off x="5394690" y="2144950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9106;p76"/>
          <p:cNvGrpSpPr/>
          <p:nvPr/>
        </p:nvGrpSpPr>
        <p:grpSpPr>
          <a:xfrm>
            <a:off x="938242" y="2281840"/>
            <a:ext cx="324000" cy="360000"/>
            <a:chOff x="6974158" y="2789537"/>
            <a:chExt cx="255247" cy="327458"/>
          </a:xfrm>
          <a:solidFill>
            <a:schemeClr val="accent2">
              <a:lumMod val="75000"/>
            </a:schemeClr>
          </a:solidFill>
        </p:grpSpPr>
        <p:sp>
          <p:nvSpPr>
            <p:cNvPr id="35" name="Google Shape;9107;p76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grpFill/>
            <a:ln w="15875">
              <a:solidFill>
                <a:schemeClr val="accent3">
                  <a:alpha val="6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08;p76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grpFill/>
            <a:ln w="15875">
              <a:solidFill>
                <a:schemeClr val="accent3">
                  <a:alpha val="6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09;p76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grpFill/>
            <a:ln w="15875">
              <a:solidFill>
                <a:schemeClr val="accent3">
                  <a:alpha val="6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10;p76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grpFill/>
            <a:ln w="15875">
              <a:solidFill>
                <a:schemeClr val="accent3">
                  <a:alpha val="6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11;p76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grpFill/>
            <a:ln w="15875">
              <a:solidFill>
                <a:schemeClr val="accent3">
                  <a:alpha val="6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12;p76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grpFill/>
            <a:ln w="15875">
              <a:solidFill>
                <a:schemeClr val="accent3">
                  <a:alpha val="6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333;p43"/>
          <p:cNvSpPr txBox="1">
            <a:spLocks/>
          </p:cNvSpPr>
          <p:nvPr/>
        </p:nvSpPr>
        <p:spPr>
          <a:xfrm>
            <a:off x="232693" y="1162471"/>
            <a:ext cx="1719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1400" b="1" dirty="0" smtClean="0">
                <a:latin typeface="Anton"/>
              </a:rPr>
              <a:t>Gestion des comptes</a:t>
            </a:r>
            <a:endParaRPr lang="en-US" sz="1400" b="1" dirty="0">
              <a:latin typeface="Anton"/>
            </a:endParaRPr>
          </a:p>
        </p:txBody>
      </p:sp>
      <p:sp>
        <p:nvSpPr>
          <p:cNvPr id="42" name="Google Shape;313;p43"/>
          <p:cNvSpPr/>
          <p:nvPr/>
        </p:nvSpPr>
        <p:spPr>
          <a:xfrm>
            <a:off x="6551346" y="2147831"/>
            <a:ext cx="765900" cy="76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9294;p76"/>
          <p:cNvGrpSpPr/>
          <p:nvPr/>
        </p:nvGrpSpPr>
        <p:grpSpPr>
          <a:xfrm>
            <a:off x="2083584" y="2334250"/>
            <a:ext cx="324000" cy="360000"/>
            <a:chOff x="3662144" y="4135505"/>
            <a:chExt cx="232955" cy="340318"/>
          </a:xfrm>
          <a:solidFill>
            <a:schemeClr val="accent3"/>
          </a:solidFill>
        </p:grpSpPr>
        <p:sp>
          <p:nvSpPr>
            <p:cNvPr id="44" name="Google Shape;9295;p76"/>
            <p:cNvSpPr/>
            <p:nvPr/>
          </p:nvSpPr>
          <p:spPr>
            <a:xfrm>
              <a:off x="3662144" y="4135505"/>
              <a:ext cx="163761" cy="340318"/>
            </a:xfrm>
            <a:custGeom>
              <a:avLst/>
              <a:gdLst/>
              <a:ahLst/>
              <a:cxnLst/>
              <a:rect l="l" t="t" r="r" b="b"/>
              <a:pathLst>
                <a:path w="5157" h="10717" extrusionOk="0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grpFill/>
            <a:ln w="3175">
              <a:solidFill>
                <a:schemeClr val="accent3">
                  <a:alpha val="73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  <p:sp>
          <p:nvSpPr>
            <p:cNvPr id="45" name="Google Shape;9296;p76"/>
            <p:cNvSpPr/>
            <p:nvPr/>
          </p:nvSpPr>
          <p:spPr>
            <a:xfrm>
              <a:off x="3689771" y="4162719"/>
              <a:ext cx="109650" cy="285859"/>
            </a:xfrm>
            <a:custGeom>
              <a:avLst/>
              <a:gdLst/>
              <a:ahLst/>
              <a:cxnLst/>
              <a:rect l="l" t="t" r="r" b="b"/>
              <a:pathLst>
                <a:path w="3453" h="9002" extrusionOk="0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grpFill/>
            <a:ln w="3175">
              <a:solidFill>
                <a:schemeClr val="accent3">
                  <a:alpha val="73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  <p:sp>
          <p:nvSpPr>
            <p:cNvPr id="46" name="Google Shape;9297;p76"/>
            <p:cNvSpPr/>
            <p:nvPr/>
          </p:nvSpPr>
          <p:spPr>
            <a:xfrm>
              <a:off x="3838352" y="4182375"/>
              <a:ext cx="56746" cy="94947"/>
            </a:xfrm>
            <a:custGeom>
              <a:avLst/>
              <a:gdLst/>
              <a:ahLst/>
              <a:cxnLst/>
              <a:rect l="l" t="t" r="r" b="b"/>
              <a:pathLst>
                <a:path w="1787" h="2990" extrusionOk="0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grpFill/>
            <a:ln w="3175">
              <a:solidFill>
                <a:schemeClr val="accent3">
                  <a:alpha val="73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  <p:sp>
          <p:nvSpPr>
            <p:cNvPr id="47" name="Google Shape;9298;p76"/>
            <p:cNvSpPr/>
            <p:nvPr/>
          </p:nvSpPr>
          <p:spPr>
            <a:xfrm>
              <a:off x="3813012" y="4151763"/>
              <a:ext cx="32930" cy="32930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grpFill/>
            <a:ln w="3175">
              <a:solidFill>
                <a:schemeClr val="accent3">
                  <a:alpha val="73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</p:grp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451360" y="315939"/>
            <a:ext cx="7796156" cy="444829"/>
          </a:xfrm>
        </p:spPr>
        <p:txBody>
          <a:bodyPr/>
          <a:lstStyle/>
          <a:p>
            <a:r>
              <a:rPr lang="fr-FR" dirty="0" smtClean="0"/>
              <a:t>Cahier des Charges: </a:t>
            </a:r>
            <a:r>
              <a:rPr lang="fr-FR" sz="2400" dirty="0" smtClean="0">
                <a:solidFill>
                  <a:schemeClr val="accent2"/>
                </a:solidFill>
              </a:rPr>
              <a:t>Besoins Fonctionnels</a:t>
            </a:r>
            <a:endParaRPr lang="fr-FR" dirty="0">
              <a:solidFill>
                <a:schemeClr val="accent2"/>
              </a:solidFill>
            </a:endParaRPr>
          </a:p>
        </p:txBody>
      </p:sp>
      <p:grpSp>
        <p:nvGrpSpPr>
          <p:cNvPr id="53" name="Google Shape;9270;p76"/>
          <p:cNvGrpSpPr/>
          <p:nvPr/>
        </p:nvGrpSpPr>
        <p:grpSpPr>
          <a:xfrm>
            <a:off x="3223858" y="2291419"/>
            <a:ext cx="374709" cy="374010"/>
            <a:chOff x="1421638" y="4125629"/>
            <a:chExt cx="374709" cy="374010"/>
          </a:xfrm>
          <a:solidFill>
            <a:schemeClr val="accent3"/>
          </a:solidFill>
        </p:grpSpPr>
        <p:sp>
          <p:nvSpPr>
            <p:cNvPr id="54" name="Google Shape;9271;p76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alpha val="61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  <p:sp>
          <p:nvSpPr>
            <p:cNvPr id="55" name="Google Shape;9272;p76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alpha val="61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</p:grpSp>
      <p:grpSp>
        <p:nvGrpSpPr>
          <p:cNvPr id="56" name="Google Shape;12144;p81"/>
          <p:cNvGrpSpPr/>
          <p:nvPr/>
        </p:nvGrpSpPr>
        <p:grpSpPr>
          <a:xfrm>
            <a:off x="4408739" y="2334250"/>
            <a:ext cx="356256" cy="351808"/>
            <a:chOff x="7993805" y="2427122"/>
            <a:chExt cx="356256" cy="351808"/>
          </a:xfrm>
          <a:solidFill>
            <a:schemeClr val="accent3"/>
          </a:solidFill>
        </p:grpSpPr>
        <p:sp>
          <p:nvSpPr>
            <p:cNvPr id="57" name="Google Shape;12145;p81"/>
            <p:cNvSpPr/>
            <p:nvPr/>
          </p:nvSpPr>
          <p:spPr>
            <a:xfrm>
              <a:off x="8154957" y="2427122"/>
              <a:ext cx="195104" cy="194464"/>
            </a:xfrm>
            <a:custGeom>
              <a:avLst/>
              <a:gdLst/>
              <a:ahLst/>
              <a:cxnLst/>
              <a:rect l="l" t="t" r="r" b="b"/>
              <a:pathLst>
                <a:path w="6097" h="6077" extrusionOk="0">
                  <a:moveTo>
                    <a:pt x="299" y="0"/>
                  </a:moveTo>
                  <a:cubicBezTo>
                    <a:pt x="228" y="0"/>
                    <a:pt x="159" y="25"/>
                    <a:pt x="108" y="76"/>
                  </a:cubicBezTo>
                  <a:cubicBezTo>
                    <a:pt x="13" y="171"/>
                    <a:pt x="1" y="290"/>
                    <a:pt x="60" y="409"/>
                  </a:cubicBezTo>
                  <a:cubicBezTo>
                    <a:pt x="406" y="1028"/>
                    <a:pt x="644" y="1790"/>
                    <a:pt x="858" y="2517"/>
                  </a:cubicBezTo>
                  <a:cubicBezTo>
                    <a:pt x="1191" y="3588"/>
                    <a:pt x="1537" y="4695"/>
                    <a:pt x="2227" y="5410"/>
                  </a:cubicBezTo>
                  <a:cubicBezTo>
                    <a:pt x="2644" y="5838"/>
                    <a:pt x="3227" y="6077"/>
                    <a:pt x="3835" y="6077"/>
                  </a:cubicBezTo>
                  <a:lnTo>
                    <a:pt x="3858" y="6077"/>
                  </a:lnTo>
                  <a:cubicBezTo>
                    <a:pt x="4466" y="6077"/>
                    <a:pt x="5025" y="5850"/>
                    <a:pt x="5442" y="5422"/>
                  </a:cubicBezTo>
                  <a:cubicBezTo>
                    <a:pt x="5859" y="4993"/>
                    <a:pt x="6097" y="4422"/>
                    <a:pt x="6097" y="3814"/>
                  </a:cubicBezTo>
                  <a:cubicBezTo>
                    <a:pt x="6085" y="3219"/>
                    <a:pt x="5859" y="2659"/>
                    <a:pt x="5430" y="2243"/>
                  </a:cubicBezTo>
                  <a:cubicBezTo>
                    <a:pt x="4728" y="1540"/>
                    <a:pt x="3620" y="1195"/>
                    <a:pt x="2537" y="874"/>
                  </a:cubicBezTo>
                  <a:cubicBezTo>
                    <a:pt x="2287" y="790"/>
                    <a:pt x="2025" y="707"/>
                    <a:pt x="1751" y="612"/>
                  </a:cubicBezTo>
                  <a:cubicBezTo>
                    <a:pt x="1737" y="607"/>
                    <a:pt x="1722" y="605"/>
                    <a:pt x="1707" y="605"/>
                  </a:cubicBezTo>
                  <a:cubicBezTo>
                    <a:pt x="1637" y="605"/>
                    <a:pt x="1568" y="650"/>
                    <a:pt x="1549" y="719"/>
                  </a:cubicBezTo>
                  <a:cubicBezTo>
                    <a:pt x="1513" y="814"/>
                    <a:pt x="1561" y="897"/>
                    <a:pt x="1644" y="933"/>
                  </a:cubicBezTo>
                  <a:cubicBezTo>
                    <a:pt x="1918" y="1016"/>
                    <a:pt x="2180" y="1088"/>
                    <a:pt x="2442" y="1183"/>
                  </a:cubicBezTo>
                  <a:cubicBezTo>
                    <a:pt x="3525" y="1505"/>
                    <a:pt x="4537" y="1838"/>
                    <a:pt x="5192" y="2481"/>
                  </a:cubicBezTo>
                  <a:cubicBezTo>
                    <a:pt x="5561" y="2838"/>
                    <a:pt x="5752" y="3326"/>
                    <a:pt x="5775" y="3850"/>
                  </a:cubicBezTo>
                  <a:cubicBezTo>
                    <a:pt x="5775" y="4362"/>
                    <a:pt x="5585" y="4862"/>
                    <a:pt x="5216" y="5219"/>
                  </a:cubicBezTo>
                  <a:cubicBezTo>
                    <a:pt x="4859" y="5565"/>
                    <a:pt x="4370" y="5767"/>
                    <a:pt x="3847" y="5767"/>
                  </a:cubicBezTo>
                  <a:lnTo>
                    <a:pt x="3835" y="5767"/>
                  </a:lnTo>
                  <a:cubicBezTo>
                    <a:pt x="3323" y="5767"/>
                    <a:pt x="2823" y="5553"/>
                    <a:pt x="2465" y="5184"/>
                  </a:cubicBezTo>
                  <a:cubicBezTo>
                    <a:pt x="1834" y="4529"/>
                    <a:pt x="1513" y="3517"/>
                    <a:pt x="1168" y="2433"/>
                  </a:cubicBezTo>
                  <a:cubicBezTo>
                    <a:pt x="965" y="1743"/>
                    <a:pt x="739" y="1028"/>
                    <a:pt x="429" y="409"/>
                  </a:cubicBezTo>
                  <a:lnTo>
                    <a:pt x="429" y="409"/>
                  </a:lnTo>
                  <a:cubicBezTo>
                    <a:pt x="608" y="493"/>
                    <a:pt x="799" y="588"/>
                    <a:pt x="1013" y="659"/>
                  </a:cubicBezTo>
                  <a:cubicBezTo>
                    <a:pt x="1033" y="665"/>
                    <a:pt x="1053" y="668"/>
                    <a:pt x="1073" y="668"/>
                  </a:cubicBezTo>
                  <a:cubicBezTo>
                    <a:pt x="1137" y="668"/>
                    <a:pt x="1197" y="637"/>
                    <a:pt x="1215" y="564"/>
                  </a:cubicBezTo>
                  <a:cubicBezTo>
                    <a:pt x="1251" y="481"/>
                    <a:pt x="1215" y="385"/>
                    <a:pt x="1132" y="362"/>
                  </a:cubicBezTo>
                  <a:cubicBezTo>
                    <a:pt x="858" y="254"/>
                    <a:pt x="644" y="159"/>
                    <a:pt x="429" y="28"/>
                  </a:cubicBezTo>
                  <a:cubicBezTo>
                    <a:pt x="388" y="10"/>
                    <a:pt x="343" y="0"/>
                    <a:pt x="299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alpha val="62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  <p:sp>
          <p:nvSpPr>
            <p:cNvPr id="58" name="Google Shape;12146;p81"/>
            <p:cNvSpPr/>
            <p:nvPr/>
          </p:nvSpPr>
          <p:spPr>
            <a:xfrm>
              <a:off x="7993805" y="2477170"/>
              <a:ext cx="136032" cy="222144"/>
            </a:xfrm>
            <a:custGeom>
              <a:avLst/>
              <a:gdLst/>
              <a:ahLst/>
              <a:cxnLst/>
              <a:rect l="l" t="t" r="r" b="b"/>
              <a:pathLst>
                <a:path w="4251" h="6942" extrusionOk="0">
                  <a:moveTo>
                    <a:pt x="1834" y="0"/>
                  </a:moveTo>
                  <a:cubicBezTo>
                    <a:pt x="1715" y="0"/>
                    <a:pt x="1632" y="95"/>
                    <a:pt x="1596" y="214"/>
                  </a:cubicBezTo>
                  <a:cubicBezTo>
                    <a:pt x="1453" y="857"/>
                    <a:pt x="1155" y="1512"/>
                    <a:pt x="870" y="2143"/>
                  </a:cubicBezTo>
                  <a:cubicBezTo>
                    <a:pt x="453" y="3084"/>
                    <a:pt x="0" y="4048"/>
                    <a:pt x="60" y="4965"/>
                  </a:cubicBezTo>
                  <a:cubicBezTo>
                    <a:pt x="96" y="5513"/>
                    <a:pt x="346" y="6013"/>
                    <a:pt x="762" y="6406"/>
                  </a:cubicBezTo>
                  <a:cubicBezTo>
                    <a:pt x="1155" y="6751"/>
                    <a:pt x="1644" y="6941"/>
                    <a:pt x="2144" y="6941"/>
                  </a:cubicBezTo>
                  <a:lnTo>
                    <a:pt x="2286" y="6941"/>
                  </a:lnTo>
                  <a:cubicBezTo>
                    <a:pt x="2834" y="6906"/>
                    <a:pt x="3334" y="6656"/>
                    <a:pt x="3703" y="6227"/>
                  </a:cubicBezTo>
                  <a:cubicBezTo>
                    <a:pt x="4072" y="5810"/>
                    <a:pt x="4251" y="5275"/>
                    <a:pt x="4215" y="4703"/>
                  </a:cubicBezTo>
                  <a:cubicBezTo>
                    <a:pt x="4156" y="3798"/>
                    <a:pt x="3608" y="2893"/>
                    <a:pt x="3072" y="2012"/>
                  </a:cubicBezTo>
                  <a:cubicBezTo>
                    <a:pt x="2953" y="1822"/>
                    <a:pt x="2846" y="1643"/>
                    <a:pt x="2727" y="1441"/>
                  </a:cubicBezTo>
                  <a:cubicBezTo>
                    <a:pt x="2696" y="1395"/>
                    <a:pt x="2646" y="1368"/>
                    <a:pt x="2591" y="1368"/>
                  </a:cubicBezTo>
                  <a:cubicBezTo>
                    <a:pt x="2561" y="1368"/>
                    <a:pt x="2530" y="1376"/>
                    <a:pt x="2501" y="1393"/>
                  </a:cubicBezTo>
                  <a:cubicBezTo>
                    <a:pt x="2429" y="1429"/>
                    <a:pt x="2406" y="1536"/>
                    <a:pt x="2441" y="1607"/>
                  </a:cubicBezTo>
                  <a:cubicBezTo>
                    <a:pt x="2560" y="1810"/>
                    <a:pt x="2667" y="2000"/>
                    <a:pt x="2787" y="2191"/>
                  </a:cubicBezTo>
                  <a:cubicBezTo>
                    <a:pt x="3322" y="3072"/>
                    <a:pt x="3822" y="3905"/>
                    <a:pt x="3894" y="4739"/>
                  </a:cubicBezTo>
                  <a:cubicBezTo>
                    <a:pt x="3918" y="5203"/>
                    <a:pt x="3775" y="5656"/>
                    <a:pt x="3453" y="6013"/>
                  </a:cubicBezTo>
                  <a:cubicBezTo>
                    <a:pt x="3144" y="6370"/>
                    <a:pt x="2715" y="6584"/>
                    <a:pt x="2251" y="6608"/>
                  </a:cubicBezTo>
                  <a:cubicBezTo>
                    <a:pt x="2209" y="6611"/>
                    <a:pt x="2168" y="6613"/>
                    <a:pt x="2127" y="6613"/>
                  </a:cubicBezTo>
                  <a:cubicBezTo>
                    <a:pt x="1708" y="6613"/>
                    <a:pt x="1314" y="6449"/>
                    <a:pt x="989" y="6168"/>
                  </a:cubicBezTo>
                  <a:cubicBezTo>
                    <a:pt x="632" y="5858"/>
                    <a:pt x="417" y="5417"/>
                    <a:pt x="393" y="4941"/>
                  </a:cubicBezTo>
                  <a:cubicBezTo>
                    <a:pt x="346" y="4108"/>
                    <a:pt x="751" y="3239"/>
                    <a:pt x="1167" y="2286"/>
                  </a:cubicBezTo>
                  <a:cubicBezTo>
                    <a:pt x="1429" y="1691"/>
                    <a:pt x="1703" y="1095"/>
                    <a:pt x="1870" y="476"/>
                  </a:cubicBezTo>
                  <a:cubicBezTo>
                    <a:pt x="1929" y="631"/>
                    <a:pt x="2001" y="774"/>
                    <a:pt x="2072" y="941"/>
                  </a:cubicBezTo>
                  <a:cubicBezTo>
                    <a:pt x="2106" y="992"/>
                    <a:pt x="2159" y="1031"/>
                    <a:pt x="2222" y="1031"/>
                  </a:cubicBezTo>
                  <a:cubicBezTo>
                    <a:pt x="2246" y="1031"/>
                    <a:pt x="2272" y="1025"/>
                    <a:pt x="2298" y="1012"/>
                  </a:cubicBezTo>
                  <a:cubicBezTo>
                    <a:pt x="2370" y="976"/>
                    <a:pt x="2417" y="881"/>
                    <a:pt x="2370" y="798"/>
                  </a:cubicBezTo>
                  <a:cubicBezTo>
                    <a:pt x="2263" y="572"/>
                    <a:pt x="2179" y="381"/>
                    <a:pt x="2108" y="179"/>
                  </a:cubicBezTo>
                  <a:cubicBezTo>
                    <a:pt x="2060" y="83"/>
                    <a:pt x="1953" y="0"/>
                    <a:pt x="1834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alpha val="62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  <p:sp>
          <p:nvSpPr>
            <p:cNvPr id="59" name="Google Shape;12147;p81"/>
            <p:cNvSpPr/>
            <p:nvPr/>
          </p:nvSpPr>
          <p:spPr>
            <a:xfrm>
              <a:off x="8170573" y="2617042"/>
              <a:ext cx="110528" cy="161888"/>
            </a:xfrm>
            <a:custGeom>
              <a:avLst/>
              <a:gdLst/>
              <a:ahLst/>
              <a:cxnLst/>
              <a:rect l="l" t="t" r="r" b="b"/>
              <a:pathLst>
                <a:path w="3454" h="5059" extrusionOk="0">
                  <a:moveTo>
                    <a:pt x="307" y="1"/>
                  </a:moveTo>
                  <a:cubicBezTo>
                    <a:pt x="276" y="1"/>
                    <a:pt x="245" y="8"/>
                    <a:pt x="215" y="22"/>
                  </a:cubicBezTo>
                  <a:cubicBezTo>
                    <a:pt x="108" y="70"/>
                    <a:pt x="61" y="177"/>
                    <a:pt x="72" y="273"/>
                  </a:cubicBezTo>
                  <a:cubicBezTo>
                    <a:pt x="156" y="773"/>
                    <a:pt x="120" y="1320"/>
                    <a:pt x="84" y="1856"/>
                  </a:cubicBezTo>
                  <a:cubicBezTo>
                    <a:pt x="49" y="2642"/>
                    <a:pt x="1" y="3463"/>
                    <a:pt x="299" y="4106"/>
                  </a:cubicBezTo>
                  <a:cubicBezTo>
                    <a:pt x="477" y="4499"/>
                    <a:pt x="811" y="4797"/>
                    <a:pt x="1204" y="4952"/>
                  </a:cubicBezTo>
                  <a:cubicBezTo>
                    <a:pt x="1394" y="5023"/>
                    <a:pt x="1596" y="5059"/>
                    <a:pt x="1787" y="5059"/>
                  </a:cubicBezTo>
                  <a:cubicBezTo>
                    <a:pt x="2013" y="5059"/>
                    <a:pt x="2251" y="5011"/>
                    <a:pt x="2454" y="4904"/>
                  </a:cubicBezTo>
                  <a:cubicBezTo>
                    <a:pt x="2847" y="4725"/>
                    <a:pt x="3144" y="4404"/>
                    <a:pt x="3287" y="3987"/>
                  </a:cubicBezTo>
                  <a:cubicBezTo>
                    <a:pt x="3454" y="3571"/>
                    <a:pt x="3442" y="3118"/>
                    <a:pt x="3251" y="2737"/>
                  </a:cubicBezTo>
                  <a:cubicBezTo>
                    <a:pt x="2954" y="2094"/>
                    <a:pt x="2299" y="1606"/>
                    <a:pt x="1668" y="1130"/>
                  </a:cubicBezTo>
                  <a:lnTo>
                    <a:pt x="1585" y="1046"/>
                  </a:lnTo>
                  <a:cubicBezTo>
                    <a:pt x="1552" y="1023"/>
                    <a:pt x="1518" y="1013"/>
                    <a:pt x="1485" y="1013"/>
                  </a:cubicBezTo>
                  <a:cubicBezTo>
                    <a:pt x="1434" y="1013"/>
                    <a:pt x="1387" y="1039"/>
                    <a:pt x="1358" y="1082"/>
                  </a:cubicBezTo>
                  <a:cubicBezTo>
                    <a:pt x="1299" y="1154"/>
                    <a:pt x="1311" y="1261"/>
                    <a:pt x="1382" y="1308"/>
                  </a:cubicBezTo>
                  <a:lnTo>
                    <a:pt x="1477" y="1380"/>
                  </a:lnTo>
                  <a:cubicBezTo>
                    <a:pt x="2096" y="1856"/>
                    <a:pt x="2680" y="2297"/>
                    <a:pt x="2954" y="2868"/>
                  </a:cubicBezTo>
                  <a:cubicBezTo>
                    <a:pt x="3097" y="3178"/>
                    <a:pt x="3109" y="3535"/>
                    <a:pt x="2989" y="3868"/>
                  </a:cubicBezTo>
                  <a:cubicBezTo>
                    <a:pt x="2870" y="4190"/>
                    <a:pt x="2632" y="4463"/>
                    <a:pt x="2323" y="4606"/>
                  </a:cubicBezTo>
                  <a:cubicBezTo>
                    <a:pt x="2158" y="4689"/>
                    <a:pt x="1979" y="4727"/>
                    <a:pt x="1798" y="4727"/>
                  </a:cubicBezTo>
                  <a:cubicBezTo>
                    <a:pt x="1639" y="4727"/>
                    <a:pt x="1478" y="4698"/>
                    <a:pt x="1323" y="4642"/>
                  </a:cubicBezTo>
                  <a:cubicBezTo>
                    <a:pt x="1001" y="4523"/>
                    <a:pt x="727" y="4261"/>
                    <a:pt x="596" y="3952"/>
                  </a:cubicBezTo>
                  <a:cubicBezTo>
                    <a:pt x="346" y="3392"/>
                    <a:pt x="370" y="2642"/>
                    <a:pt x="418" y="1856"/>
                  </a:cubicBezTo>
                  <a:cubicBezTo>
                    <a:pt x="453" y="1392"/>
                    <a:pt x="465" y="927"/>
                    <a:pt x="430" y="487"/>
                  </a:cubicBezTo>
                  <a:lnTo>
                    <a:pt x="430" y="487"/>
                  </a:lnTo>
                  <a:cubicBezTo>
                    <a:pt x="537" y="594"/>
                    <a:pt x="656" y="689"/>
                    <a:pt x="787" y="808"/>
                  </a:cubicBezTo>
                  <a:cubicBezTo>
                    <a:pt x="824" y="835"/>
                    <a:pt x="862" y="847"/>
                    <a:pt x="897" y="847"/>
                  </a:cubicBezTo>
                  <a:cubicBezTo>
                    <a:pt x="940" y="847"/>
                    <a:pt x="980" y="829"/>
                    <a:pt x="1013" y="796"/>
                  </a:cubicBezTo>
                  <a:cubicBezTo>
                    <a:pt x="1073" y="725"/>
                    <a:pt x="1061" y="630"/>
                    <a:pt x="1001" y="570"/>
                  </a:cubicBezTo>
                  <a:cubicBezTo>
                    <a:pt x="787" y="392"/>
                    <a:pt x="632" y="225"/>
                    <a:pt x="489" y="82"/>
                  </a:cubicBezTo>
                  <a:cubicBezTo>
                    <a:pt x="440" y="33"/>
                    <a:pt x="374" y="1"/>
                    <a:pt x="307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alpha val="62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</p:grpSp>
      <p:grpSp>
        <p:nvGrpSpPr>
          <p:cNvPr id="60" name="Google Shape;9245;p76"/>
          <p:cNvGrpSpPr/>
          <p:nvPr/>
        </p:nvGrpSpPr>
        <p:grpSpPr>
          <a:xfrm>
            <a:off x="6756384" y="2347434"/>
            <a:ext cx="358069" cy="317995"/>
            <a:chOff x="3584280" y="3699191"/>
            <a:chExt cx="358069" cy="317995"/>
          </a:xfrm>
          <a:solidFill>
            <a:schemeClr val="accent3"/>
          </a:solidFill>
        </p:grpSpPr>
        <p:sp>
          <p:nvSpPr>
            <p:cNvPr id="61" name="Google Shape;9246;p76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alpha val="6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47;p76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alpha val="6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48;p76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alpha val="6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249;p76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solidFill>
                <a:schemeClr val="accent3">
                  <a:alpha val="69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12418;p82"/>
          <p:cNvSpPr/>
          <p:nvPr/>
        </p:nvSpPr>
        <p:spPr>
          <a:xfrm>
            <a:off x="5597640" y="2333869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8871" h="8872" extrusionOk="0">
                <a:moveTo>
                  <a:pt x="4442" y="2966"/>
                </a:moveTo>
                <a:cubicBezTo>
                  <a:pt x="5263" y="2966"/>
                  <a:pt x="5918" y="3632"/>
                  <a:pt x="5918" y="4442"/>
                </a:cubicBezTo>
                <a:cubicBezTo>
                  <a:pt x="5918" y="5263"/>
                  <a:pt x="5239" y="5918"/>
                  <a:pt x="4442" y="5918"/>
                </a:cubicBezTo>
                <a:cubicBezTo>
                  <a:pt x="3632" y="5918"/>
                  <a:pt x="2965" y="5263"/>
                  <a:pt x="2965" y="4442"/>
                </a:cubicBezTo>
                <a:cubicBezTo>
                  <a:pt x="2965" y="3620"/>
                  <a:pt x="3632" y="2966"/>
                  <a:pt x="4442" y="2966"/>
                </a:cubicBezTo>
                <a:close/>
                <a:moveTo>
                  <a:pt x="1108" y="2120"/>
                </a:moveTo>
                <a:lnTo>
                  <a:pt x="2656" y="4775"/>
                </a:lnTo>
                <a:cubicBezTo>
                  <a:pt x="2822" y="5633"/>
                  <a:pt x="3561" y="6264"/>
                  <a:pt x="4453" y="6264"/>
                </a:cubicBezTo>
                <a:cubicBezTo>
                  <a:pt x="4704" y="6264"/>
                  <a:pt x="4942" y="6228"/>
                  <a:pt x="5156" y="6121"/>
                </a:cubicBezTo>
                <a:lnTo>
                  <a:pt x="5156" y="6121"/>
                </a:lnTo>
                <a:lnTo>
                  <a:pt x="3894" y="8466"/>
                </a:lnTo>
                <a:cubicBezTo>
                  <a:pt x="1906" y="8204"/>
                  <a:pt x="382" y="6490"/>
                  <a:pt x="382" y="4442"/>
                </a:cubicBezTo>
                <a:cubicBezTo>
                  <a:pt x="382" y="3573"/>
                  <a:pt x="643" y="2775"/>
                  <a:pt x="1108" y="2120"/>
                </a:cubicBezTo>
                <a:close/>
                <a:moveTo>
                  <a:pt x="4442" y="370"/>
                </a:moveTo>
                <a:cubicBezTo>
                  <a:pt x="6037" y="370"/>
                  <a:pt x="7406" y="1287"/>
                  <a:pt x="8085" y="2620"/>
                </a:cubicBezTo>
                <a:lnTo>
                  <a:pt x="7120" y="2620"/>
                </a:lnTo>
                <a:cubicBezTo>
                  <a:pt x="7013" y="2620"/>
                  <a:pt x="6942" y="2692"/>
                  <a:pt x="6942" y="2799"/>
                </a:cubicBezTo>
                <a:cubicBezTo>
                  <a:pt x="6942" y="2906"/>
                  <a:pt x="7013" y="2977"/>
                  <a:pt x="7120" y="2977"/>
                </a:cubicBezTo>
                <a:lnTo>
                  <a:pt x="8252" y="2977"/>
                </a:lnTo>
                <a:cubicBezTo>
                  <a:pt x="8430" y="3442"/>
                  <a:pt x="8537" y="3930"/>
                  <a:pt x="8537" y="4454"/>
                </a:cubicBezTo>
                <a:cubicBezTo>
                  <a:pt x="8514" y="6692"/>
                  <a:pt x="6692" y="8514"/>
                  <a:pt x="4442" y="8514"/>
                </a:cubicBezTo>
                <a:lnTo>
                  <a:pt x="4263" y="8514"/>
                </a:lnTo>
                <a:lnTo>
                  <a:pt x="5799" y="5680"/>
                </a:lnTo>
                <a:cubicBezTo>
                  <a:pt x="6097" y="5347"/>
                  <a:pt x="6275" y="4918"/>
                  <a:pt x="6275" y="4454"/>
                </a:cubicBezTo>
                <a:cubicBezTo>
                  <a:pt x="6275" y="3847"/>
                  <a:pt x="5977" y="3311"/>
                  <a:pt x="5525" y="2977"/>
                </a:cubicBezTo>
                <a:lnTo>
                  <a:pt x="6251" y="2977"/>
                </a:lnTo>
                <a:cubicBezTo>
                  <a:pt x="6358" y="2977"/>
                  <a:pt x="6430" y="2906"/>
                  <a:pt x="6430" y="2799"/>
                </a:cubicBezTo>
                <a:cubicBezTo>
                  <a:pt x="6430" y="2692"/>
                  <a:pt x="6358" y="2620"/>
                  <a:pt x="6251" y="2620"/>
                </a:cubicBezTo>
                <a:lnTo>
                  <a:pt x="4453" y="2620"/>
                </a:lnTo>
                <a:cubicBezTo>
                  <a:pt x="3561" y="2620"/>
                  <a:pt x="2834" y="3263"/>
                  <a:pt x="2656" y="4097"/>
                </a:cubicBezTo>
                <a:lnTo>
                  <a:pt x="1334" y="1834"/>
                </a:lnTo>
                <a:cubicBezTo>
                  <a:pt x="2072" y="941"/>
                  <a:pt x="3191" y="370"/>
                  <a:pt x="4442" y="370"/>
                </a:cubicBezTo>
                <a:close/>
                <a:moveTo>
                  <a:pt x="4442" y="1"/>
                </a:moveTo>
                <a:cubicBezTo>
                  <a:pt x="2001" y="1"/>
                  <a:pt x="1" y="2001"/>
                  <a:pt x="1" y="4442"/>
                </a:cubicBezTo>
                <a:cubicBezTo>
                  <a:pt x="1" y="6883"/>
                  <a:pt x="2001" y="8871"/>
                  <a:pt x="4442" y="8871"/>
                </a:cubicBezTo>
                <a:cubicBezTo>
                  <a:pt x="6882" y="8871"/>
                  <a:pt x="8871" y="6883"/>
                  <a:pt x="8871" y="4442"/>
                </a:cubicBezTo>
                <a:cubicBezTo>
                  <a:pt x="8871" y="2001"/>
                  <a:pt x="6894" y="1"/>
                  <a:pt x="4442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>
                <a:alpha val="57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332;p43"/>
          <p:cNvSpPr txBox="1">
            <a:spLocks/>
          </p:cNvSpPr>
          <p:nvPr/>
        </p:nvSpPr>
        <p:spPr>
          <a:xfrm>
            <a:off x="6060768" y="3133190"/>
            <a:ext cx="1719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fr-FR" sz="1400" b="1" dirty="0" smtClean="0">
                <a:latin typeface="Anton"/>
              </a:rPr>
              <a:t>Alerte en cas de problème</a:t>
            </a:r>
          </a:p>
          <a:p>
            <a:pPr marL="0" indent="0">
              <a:spcBef>
                <a:spcPts val="1600"/>
              </a:spcBef>
              <a:buFont typeface="Montserrat"/>
              <a:buNone/>
            </a:pPr>
            <a:endParaRPr lang="fr-FR" sz="1400" dirty="0" smtClean="0"/>
          </a:p>
          <a:p>
            <a:pPr marL="0" indent="0">
              <a:spcBef>
                <a:spcPts val="1600"/>
              </a:spcBef>
              <a:buFont typeface="Montserrat"/>
              <a:buNone/>
            </a:pPr>
            <a:endParaRPr lang="fr-FR" sz="1400" dirty="0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endParaRPr lang="fr-FR" sz="1400" dirty="0"/>
          </a:p>
        </p:txBody>
      </p:sp>
      <p:sp>
        <p:nvSpPr>
          <p:cNvPr id="67" name="Google Shape;9634;p77"/>
          <p:cNvSpPr/>
          <p:nvPr/>
        </p:nvSpPr>
        <p:spPr>
          <a:xfrm>
            <a:off x="7878982" y="2365077"/>
            <a:ext cx="396000" cy="324000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3">
                <a:alpha val="62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32;p43"/>
          <p:cNvSpPr txBox="1">
            <a:spLocks/>
          </p:cNvSpPr>
          <p:nvPr/>
        </p:nvSpPr>
        <p:spPr>
          <a:xfrm>
            <a:off x="7217182" y="1039665"/>
            <a:ext cx="1719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fr-FR" sz="1400" b="1" dirty="0" smtClean="0">
                <a:latin typeface="Anton"/>
              </a:rPr>
              <a:t>Consultation des informations sur l’agriculture</a:t>
            </a:r>
            <a:endParaRPr lang="fr-FR" sz="1400" dirty="0" smtClean="0">
              <a:latin typeface="Anton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endParaRPr lang="fr-FR" sz="1400" dirty="0"/>
          </a:p>
        </p:txBody>
      </p:sp>
      <p:sp>
        <p:nvSpPr>
          <p:cNvPr id="49" name="Google Shape;332;p43"/>
          <p:cNvSpPr txBox="1">
            <a:spLocks/>
          </p:cNvSpPr>
          <p:nvPr/>
        </p:nvSpPr>
        <p:spPr>
          <a:xfrm>
            <a:off x="8807606" y="4456735"/>
            <a:ext cx="672787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100" b="1" dirty="0"/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1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1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/>
      <p:bldP spid="311" grpId="0" animBg="1"/>
      <p:bldP spid="312" grpId="0" animBg="1"/>
      <p:bldP spid="313" grpId="0" animBg="1"/>
      <p:bldP spid="331" grpId="0" build="p"/>
      <p:bldP spid="332" grpId="0" build="p"/>
      <p:bldP spid="333" grpId="0" build="p"/>
      <p:bldP spid="334" grpId="0" build="p"/>
      <p:bldP spid="31" grpId="0" animBg="1"/>
      <p:bldP spid="32" grpId="0" animBg="1"/>
      <p:bldP spid="41" grpId="0"/>
      <p:bldP spid="42" grpId="0" animBg="1"/>
      <p:bldP spid="8" grpId="0"/>
      <p:bldP spid="65" grpId="0" animBg="1"/>
      <p:bldP spid="66" grpId="0"/>
      <p:bldP spid="67" grpId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Planification : </a:t>
            </a:r>
            <a:r>
              <a:rPr lang="fr-FR" sz="2400" dirty="0">
                <a:solidFill>
                  <a:schemeClr val="accent2"/>
                </a:solidFill>
              </a:rPr>
              <a:t>Diagramme </a:t>
            </a:r>
            <a:r>
              <a:rPr lang="fr-FR" sz="2400" dirty="0" smtClean="0">
                <a:solidFill>
                  <a:schemeClr val="accent2"/>
                </a:solidFill>
              </a:rPr>
              <a:t>de Gantt</a:t>
            </a:r>
            <a:endParaRPr lang="fr-FR" sz="2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72" y="934500"/>
            <a:ext cx="7229139" cy="3841895"/>
          </a:xfrm>
          <a:prstGeom prst="rect">
            <a:avLst/>
          </a:prstGeom>
        </p:spPr>
      </p:pic>
      <p:sp>
        <p:nvSpPr>
          <p:cNvPr id="4" name="Google Shape;332;p43"/>
          <p:cNvSpPr txBox="1">
            <a:spLocks/>
          </p:cNvSpPr>
          <p:nvPr/>
        </p:nvSpPr>
        <p:spPr>
          <a:xfrm>
            <a:off x="8807606" y="4456735"/>
            <a:ext cx="672787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100" b="1" dirty="0" smtClean="0"/>
              <a:t>11</a:t>
            </a:r>
            <a:endParaRPr lang="en-CA" sz="1100" b="1" dirty="0"/>
          </a:p>
        </p:txBody>
      </p:sp>
    </p:spTree>
    <p:extLst>
      <p:ext uri="{BB962C8B-B14F-4D97-AF65-F5344CB8AC3E}">
        <p14:creationId xmlns:p14="http://schemas.microsoft.com/office/powerpoint/2010/main" val="39328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0959" y="3093206"/>
            <a:ext cx="4457700" cy="841800"/>
          </a:xfrm>
        </p:spPr>
        <p:txBody>
          <a:bodyPr/>
          <a:lstStyle/>
          <a:p>
            <a:r>
              <a:rPr lang="en" dirty="0" smtClean="0">
                <a:latin typeface="Anton"/>
              </a:rPr>
              <a:t>Analyse et Conception</a:t>
            </a:r>
            <a:endParaRPr lang="fr-FR" dirty="0">
              <a:latin typeface="Anto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595300" y="464091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 smtClean="0">
                <a:solidFill>
                  <a:schemeClr val="tx1"/>
                </a:solidFill>
              </a:rPr>
              <a:t>12</a:t>
            </a:fld>
            <a:endParaRPr lang="e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97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4061" y="71869"/>
            <a:ext cx="7696200" cy="572700"/>
          </a:xfrm>
        </p:spPr>
        <p:txBody>
          <a:bodyPr/>
          <a:lstStyle/>
          <a:p>
            <a:r>
              <a:rPr lang="fr-FR" dirty="0" smtClean="0"/>
              <a:t>Diagramme des cas d’utilisation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96608"/>
            <a:ext cx="7536522" cy="4180875"/>
          </a:xfrm>
          <a:prstGeom prst="rect">
            <a:avLst/>
          </a:prstGeom>
        </p:spPr>
      </p:pic>
      <p:sp>
        <p:nvSpPr>
          <p:cNvPr id="5" name="Google Shape;332;p43"/>
          <p:cNvSpPr txBox="1">
            <a:spLocks/>
          </p:cNvSpPr>
          <p:nvPr/>
        </p:nvSpPr>
        <p:spPr>
          <a:xfrm>
            <a:off x="8807606" y="4456735"/>
            <a:ext cx="672787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100" b="1" dirty="0" smtClean="0"/>
              <a:t>13</a:t>
            </a:r>
            <a:endParaRPr lang="en-CA" sz="1100" b="1" dirty="0"/>
          </a:p>
        </p:txBody>
      </p:sp>
    </p:spTree>
    <p:extLst>
      <p:ext uri="{BB962C8B-B14F-4D97-AF65-F5344CB8AC3E}">
        <p14:creationId xmlns:p14="http://schemas.microsoft.com/office/powerpoint/2010/main" val="145740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6534" y="0"/>
            <a:ext cx="7696200" cy="572700"/>
          </a:xfrm>
        </p:spPr>
        <p:txBody>
          <a:bodyPr/>
          <a:lstStyle/>
          <a:p>
            <a:r>
              <a:rPr lang="fr-FR" dirty="0" smtClean="0"/>
              <a:t>Diagramme de séquence: </a:t>
            </a:r>
            <a:r>
              <a:rPr lang="fr-FR" dirty="0" smtClean="0">
                <a:solidFill>
                  <a:schemeClr val="accent2"/>
                </a:solidFill>
              </a:rPr>
              <a:t>«</a:t>
            </a:r>
            <a:r>
              <a:rPr lang="fr-FR" dirty="0" smtClean="0"/>
              <a:t> </a:t>
            </a:r>
            <a:r>
              <a:rPr lang="fr-FR" sz="2400" dirty="0" smtClean="0">
                <a:solidFill>
                  <a:schemeClr val="accent2"/>
                </a:solidFill>
              </a:rPr>
              <a:t>Authentification »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sp>
        <p:nvSpPr>
          <p:cNvPr id="5" name="Google Shape;332;p43"/>
          <p:cNvSpPr txBox="1">
            <a:spLocks/>
          </p:cNvSpPr>
          <p:nvPr/>
        </p:nvSpPr>
        <p:spPr>
          <a:xfrm>
            <a:off x="8807606" y="4456735"/>
            <a:ext cx="672787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100" b="1" dirty="0" smtClean="0"/>
              <a:t>14</a:t>
            </a:r>
            <a:endParaRPr lang="en-CA" sz="11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572700"/>
            <a:ext cx="7383594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385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3969" y="86737"/>
            <a:ext cx="7696200" cy="572700"/>
          </a:xfrm>
        </p:spPr>
        <p:txBody>
          <a:bodyPr/>
          <a:lstStyle/>
          <a:p>
            <a:r>
              <a:rPr lang="fr-FR" dirty="0"/>
              <a:t>Diagramme de séquence: </a:t>
            </a:r>
            <a:r>
              <a:rPr lang="fr-FR" sz="2400" dirty="0">
                <a:solidFill>
                  <a:schemeClr val="accent2"/>
                </a:solidFill>
              </a:rPr>
              <a:t>«</a:t>
            </a:r>
            <a:r>
              <a:rPr lang="fr-FR" sz="2400" dirty="0"/>
              <a:t> </a:t>
            </a:r>
            <a:r>
              <a:rPr lang="fr-FR" sz="2400" dirty="0" smtClean="0">
                <a:solidFill>
                  <a:schemeClr val="accent2"/>
                </a:solidFill>
              </a:rPr>
              <a:t>Créer un compte</a:t>
            </a:r>
            <a:r>
              <a:rPr lang="fr-FR" sz="2400" dirty="0">
                <a:solidFill>
                  <a:schemeClr val="accent2"/>
                </a:solidFill>
              </a:rPr>
              <a:t> »</a:t>
            </a:r>
            <a:r>
              <a:rPr lang="fr-FR" sz="2400" dirty="0"/>
              <a:t> </a:t>
            </a:r>
          </a:p>
        </p:txBody>
      </p:sp>
      <p:sp>
        <p:nvSpPr>
          <p:cNvPr id="4" name="Google Shape;332;p43"/>
          <p:cNvSpPr txBox="1">
            <a:spLocks/>
          </p:cNvSpPr>
          <p:nvPr/>
        </p:nvSpPr>
        <p:spPr>
          <a:xfrm>
            <a:off x="8807606" y="4456735"/>
            <a:ext cx="672787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100" b="1" dirty="0" smtClean="0"/>
              <a:t>15</a:t>
            </a:r>
            <a:endParaRPr lang="en-CA" sz="11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565669"/>
            <a:ext cx="7734300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16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82594"/>
            <a:ext cx="8821271" cy="572700"/>
          </a:xfrm>
        </p:spPr>
        <p:txBody>
          <a:bodyPr/>
          <a:lstStyle/>
          <a:p>
            <a:r>
              <a:rPr lang="fr-FR" dirty="0"/>
              <a:t>Diagramme de séquence: </a:t>
            </a:r>
            <a:r>
              <a:rPr lang="fr-FR" sz="2400" dirty="0">
                <a:solidFill>
                  <a:schemeClr val="accent2"/>
                </a:solidFill>
              </a:rPr>
              <a:t>«</a:t>
            </a:r>
            <a:r>
              <a:rPr lang="fr-FR" sz="2400" dirty="0"/>
              <a:t> </a:t>
            </a:r>
            <a:r>
              <a:rPr lang="fr-FR" sz="2400" dirty="0" smtClean="0">
                <a:solidFill>
                  <a:schemeClr val="accent2"/>
                </a:solidFill>
              </a:rPr>
              <a:t>Visualiser les paramètres</a:t>
            </a:r>
            <a:r>
              <a:rPr lang="fr-FR" sz="2400" dirty="0">
                <a:solidFill>
                  <a:schemeClr val="accent2"/>
                </a:solidFill>
              </a:rPr>
              <a:t> »</a:t>
            </a:r>
            <a:r>
              <a:rPr lang="fr-FR" sz="2400" dirty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7" y="755294"/>
            <a:ext cx="7674796" cy="4187485"/>
          </a:xfrm>
          <a:prstGeom prst="rect">
            <a:avLst/>
          </a:prstGeom>
        </p:spPr>
      </p:pic>
      <p:sp>
        <p:nvSpPr>
          <p:cNvPr id="5" name="Google Shape;332;p43"/>
          <p:cNvSpPr txBox="1">
            <a:spLocks/>
          </p:cNvSpPr>
          <p:nvPr/>
        </p:nvSpPr>
        <p:spPr>
          <a:xfrm>
            <a:off x="8821271" y="4486472"/>
            <a:ext cx="672787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100" b="1" dirty="0" smtClean="0"/>
              <a:t>16</a:t>
            </a:r>
            <a:endParaRPr lang="en-CA" sz="1100" b="1" dirty="0"/>
          </a:p>
        </p:txBody>
      </p:sp>
    </p:spTree>
    <p:extLst>
      <p:ext uri="{BB962C8B-B14F-4D97-AF65-F5344CB8AC3E}">
        <p14:creationId xmlns:p14="http://schemas.microsoft.com/office/powerpoint/2010/main" val="3581543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3900" y="0"/>
            <a:ext cx="7696200" cy="572700"/>
          </a:xfrm>
        </p:spPr>
        <p:txBody>
          <a:bodyPr/>
          <a:lstStyle/>
          <a:p>
            <a:r>
              <a:rPr lang="fr-FR" dirty="0"/>
              <a:t>Diagramme de </a:t>
            </a:r>
            <a:r>
              <a:rPr lang="fr-FR" dirty="0" smtClean="0"/>
              <a:t>classe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572700"/>
            <a:ext cx="7398124" cy="4249270"/>
          </a:xfrm>
          <a:prstGeom prst="rect">
            <a:avLst/>
          </a:prstGeom>
        </p:spPr>
      </p:pic>
      <p:sp>
        <p:nvSpPr>
          <p:cNvPr id="5" name="Google Shape;332;p43"/>
          <p:cNvSpPr txBox="1">
            <a:spLocks/>
          </p:cNvSpPr>
          <p:nvPr/>
        </p:nvSpPr>
        <p:spPr>
          <a:xfrm>
            <a:off x="8807606" y="4456735"/>
            <a:ext cx="672787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100" b="1" dirty="0" smtClean="0"/>
              <a:t>17</a:t>
            </a:r>
            <a:endParaRPr lang="en-CA" sz="1100" b="1" dirty="0"/>
          </a:p>
        </p:txBody>
      </p:sp>
    </p:spTree>
    <p:extLst>
      <p:ext uri="{BB962C8B-B14F-4D97-AF65-F5344CB8AC3E}">
        <p14:creationId xmlns:p14="http://schemas.microsoft.com/office/powerpoint/2010/main" val="102675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6699" y="3115084"/>
            <a:ext cx="4457700" cy="841800"/>
          </a:xfrm>
        </p:spPr>
        <p:txBody>
          <a:bodyPr/>
          <a:lstStyle/>
          <a:p>
            <a:r>
              <a:rPr lang="en" dirty="0" smtClean="0">
                <a:latin typeface="Anton"/>
              </a:rPr>
              <a:t>Outils Techniques</a:t>
            </a:r>
            <a:endParaRPr lang="fr-FR" dirty="0">
              <a:latin typeface="Anto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18</a:t>
            </a:r>
            <a:endParaRPr lang="en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6041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Développement: </a:t>
            </a:r>
            <a:r>
              <a:rPr lang="fr-FR" sz="2400" dirty="0" smtClean="0">
                <a:solidFill>
                  <a:schemeClr val="accent2"/>
                </a:solidFill>
              </a:rPr>
              <a:t>Architecture de travail</a:t>
            </a:r>
            <a:endParaRPr lang="fr-FR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1751847689"/>
              </p:ext>
            </p:extLst>
          </p:nvPr>
        </p:nvGraphicFramePr>
        <p:xfrm>
          <a:off x="1172584" y="934500"/>
          <a:ext cx="6938681" cy="4207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Google Shape;332;p43"/>
          <p:cNvSpPr txBox="1">
            <a:spLocks/>
          </p:cNvSpPr>
          <p:nvPr/>
        </p:nvSpPr>
        <p:spPr>
          <a:xfrm>
            <a:off x="8807606" y="4456735"/>
            <a:ext cx="672787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100" b="1" dirty="0" smtClean="0"/>
              <a:t>19</a:t>
            </a:r>
            <a:endParaRPr lang="en-CA" sz="1100" b="1" dirty="0"/>
          </a:p>
        </p:txBody>
      </p:sp>
    </p:spTree>
    <p:extLst>
      <p:ext uri="{BB962C8B-B14F-4D97-AF65-F5344CB8AC3E}">
        <p14:creationId xmlns:p14="http://schemas.microsoft.com/office/powerpoint/2010/main" val="35746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>
            <a:spLocks noGrp="1"/>
          </p:cNvSpPr>
          <p:nvPr>
            <p:ph type="title"/>
          </p:nvPr>
        </p:nvSpPr>
        <p:spPr>
          <a:xfrm>
            <a:off x="2249329" y="537362"/>
            <a:ext cx="44196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 Générale</a:t>
            </a:r>
            <a:endParaRPr dirty="0"/>
          </a:p>
        </p:txBody>
      </p:sp>
      <p:sp>
        <p:nvSpPr>
          <p:cNvPr id="296" name="Google Shape;296;p41"/>
          <p:cNvSpPr/>
          <p:nvPr/>
        </p:nvSpPr>
        <p:spPr>
          <a:xfrm rot="10800000">
            <a:off x="7088700" y="442230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1"/>
          <p:cNvSpPr/>
          <p:nvPr/>
        </p:nvSpPr>
        <p:spPr>
          <a:xfrm rot="10800000">
            <a:off x="0" y="279075"/>
            <a:ext cx="31836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 smtClean="0"/>
              <a:t>2</a:t>
            </a:fld>
            <a:endParaRPr lang="en" sz="11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51" y="1262062"/>
            <a:ext cx="4416078" cy="34011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9398" y="351042"/>
            <a:ext cx="8186569" cy="572700"/>
          </a:xfrm>
        </p:spPr>
        <p:txBody>
          <a:bodyPr/>
          <a:lstStyle/>
          <a:p>
            <a:r>
              <a:rPr lang="fr-FR" dirty="0"/>
              <a:t>Développement: </a:t>
            </a:r>
            <a:r>
              <a:rPr lang="fr-FR" sz="2400" dirty="0" smtClean="0">
                <a:solidFill>
                  <a:schemeClr val="accent2"/>
                </a:solidFill>
              </a:rPr>
              <a:t>Environnement de développement</a:t>
            </a:r>
            <a:endParaRPr lang="fr-FR" dirty="0"/>
          </a:p>
        </p:txBody>
      </p:sp>
      <p:grpSp>
        <p:nvGrpSpPr>
          <p:cNvPr id="5" name="Google Shape;7765;p72"/>
          <p:cNvGrpSpPr/>
          <p:nvPr/>
        </p:nvGrpSpPr>
        <p:grpSpPr>
          <a:xfrm>
            <a:off x="1559807" y="1484554"/>
            <a:ext cx="6486913" cy="2247574"/>
            <a:chOff x="5194689" y="3484366"/>
            <a:chExt cx="2369285" cy="987305"/>
          </a:xfrm>
        </p:grpSpPr>
        <p:grpSp>
          <p:nvGrpSpPr>
            <p:cNvPr id="7" name="Google Shape;7770;p72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16" name="Google Shape;7771;p72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19050" cap="flat" cmpd="sng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772;p72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773;p72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7774;p72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3" name="Google Shape;7775;p72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19050" cap="flat" cmpd="sng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776;p72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777;p72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7778;p72"/>
            <p:cNvGrpSpPr/>
            <p:nvPr/>
          </p:nvGrpSpPr>
          <p:grpSpPr>
            <a:xfrm>
              <a:off x="5194689" y="3484366"/>
              <a:ext cx="811409" cy="987305"/>
              <a:chOff x="238099" y="1617274"/>
              <a:chExt cx="1090750" cy="1327201"/>
            </a:xfrm>
          </p:grpSpPr>
          <p:sp>
            <p:nvSpPr>
              <p:cNvPr id="10" name="Google Shape;7779;p72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19050" cap="flat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780;p72"/>
              <p:cNvSpPr/>
              <p:nvPr/>
            </p:nvSpPr>
            <p:spPr>
              <a:xfrm>
                <a:off x="238099" y="1617274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781;p72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333;p43"/>
          <p:cNvSpPr txBox="1">
            <a:spLocks/>
          </p:cNvSpPr>
          <p:nvPr/>
        </p:nvSpPr>
        <p:spPr>
          <a:xfrm>
            <a:off x="1924344" y="3846000"/>
            <a:ext cx="1719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 smtClean="0">
                <a:latin typeface="Anton"/>
              </a:rPr>
              <a:t>XAMPP</a:t>
            </a:r>
            <a:endParaRPr lang="en-US" sz="2000" b="1" dirty="0">
              <a:latin typeface="Anton"/>
            </a:endParaRPr>
          </a:p>
        </p:txBody>
      </p:sp>
      <p:sp>
        <p:nvSpPr>
          <p:cNvPr id="23" name="Google Shape;333;p43"/>
          <p:cNvSpPr txBox="1">
            <a:spLocks/>
          </p:cNvSpPr>
          <p:nvPr/>
        </p:nvSpPr>
        <p:spPr>
          <a:xfrm>
            <a:off x="3943386" y="3846000"/>
            <a:ext cx="1719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 smtClean="0">
                <a:latin typeface="Anton"/>
              </a:rPr>
              <a:t>Visual Studio Code</a:t>
            </a:r>
            <a:endParaRPr lang="en-US" sz="2000" b="1" dirty="0">
              <a:latin typeface="Anton"/>
            </a:endParaRPr>
          </a:p>
        </p:txBody>
      </p:sp>
      <p:sp>
        <p:nvSpPr>
          <p:cNvPr id="24" name="Google Shape;333;p43"/>
          <p:cNvSpPr txBox="1">
            <a:spLocks/>
          </p:cNvSpPr>
          <p:nvPr/>
        </p:nvSpPr>
        <p:spPr>
          <a:xfrm>
            <a:off x="6076054" y="3852271"/>
            <a:ext cx="1719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 smtClean="0">
                <a:latin typeface="Anton"/>
              </a:rPr>
              <a:t>Expo</a:t>
            </a:r>
            <a:endParaRPr lang="en-US" sz="2000" b="1" dirty="0">
              <a:latin typeface="Anton"/>
            </a:endParaRPr>
          </a:p>
        </p:txBody>
      </p:sp>
      <p:sp>
        <p:nvSpPr>
          <p:cNvPr id="19" name="Google Shape;332;p43"/>
          <p:cNvSpPr txBox="1">
            <a:spLocks/>
          </p:cNvSpPr>
          <p:nvPr/>
        </p:nvSpPr>
        <p:spPr>
          <a:xfrm>
            <a:off x="8807606" y="4456735"/>
            <a:ext cx="672787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100" b="1" dirty="0" smtClean="0"/>
              <a:t>20</a:t>
            </a:r>
            <a:endParaRPr lang="en-CA" sz="1100" b="1" dirty="0"/>
          </a:p>
        </p:txBody>
      </p:sp>
    </p:spTree>
    <p:extLst>
      <p:ext uri="{BB962C8B-B14F-4D97-AF65-F5344CB8AC3E}">
        <p14:creationId xmlns:p14="http://schemas.microsoft.com/office/powerpoint/2010/main" val="2709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Développement: </a:t>
            </a:r>
            <a:r>
              <a:rPr lang="fr-FR" sz="2400" dirty="0" smtClean="0">
                <a:solidFill>
                  <a:schemeClr val="accent2"/>
                </a:solidFill>
              </a:rPr>
              <a:t>Langages utilisés</a:t>
            </a:r>
            <a:endParaRPr lang="fr-FR" sz="2400" dirty="0"/>
          </a:p>
        </p:txBody>
      </p:sp>
      <p:grpSp>
        <p:nvGrpSpPr>
          <p:cNvPr id="27" name="Google Shape;7700;p72"/>
          <p:cNvGrpSpPr/>
          <p:nvPr/>
        </p:nvGrpSpPr>
        <p:grpSpPr>
          <a:xfrm>
            <a:off x="1952661" y="1399543"/>
            <a:ext cx="5182497" cy="3139893"/>
            <a:chOff x="1839112" y="2209163"/>
            <a:chExt cx="1918159" cy="1406103"/>
          </a:xfrm>
        </p:grpSpPr>
        <p:sp>
          <p:nvSpPr>
            <p:cNvPr id="28" name="Google Shape;7701;p72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  <a:headEnd type="none" w="sm" len="sm"/>
              <a:tailEnd type="none" w="sm" len="sm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  <p:sp>
          <p:nvSpPr>
            <p:cNvPr id="29" name="Google Shape;7702;p72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blipFill>
              <a:blip r:embed="rId3"/>
              <a:stretch>
                <a:fillRect/>
              </a:stretch>
            </a:blipFill>
            <a:ln>
              <a:headEnd type="none" w="sm" len="sm"/>
              <a:tailEnd type="none" w="sm" len="sm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  <p:cxnSp>
          <p:nvCxnSpPr>
            <p:cNvPr id="31" name="Google Shape;7704;p72"/>
            <p:cNvCxnSpPr>
              <a:stCxn id="28" idx="6"/>
              <a:endCxn id="29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7705;p72"/>
            <p:cNvCxnSpPr/>
            <p:nvPr/>
          </p:nvCxnSpPr>
          <p:spPr>
            <a:xfrm rot="5400000">
              <a:off x="2514657" y="2786776"/>
              <a:ext cx="567069" cy="449"/>
            </a:xfrm>
            <a:prstGeom prst="bentConnector3">
              <a:avLst>
                <a:gd name="adj1" fmla="val 4915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7706;p72"/>
            <p:cNvSpPr/>
            <p:nvPr/>
          </p:nvSpPr>
          <p:spPr>
            <a:xfrm>
              <a:off x="2500245" y="3040166"/>
              <a:ext cx="575100" cy="575100"/>
            </a:xfrm>
            <a:prstGeom prst="flowChartConnector">
              <a:avLst/>
            </a:prstGeom>
            <a:blipFill>
              <a:blip r:embed="rId4"/>
              <a:stretch>
                <a:fillRect/>
              </a:stretch>
            </a:blipFill>
            <a:ln>
              <a:headEnd type="none" w="sm" len="sm"/>
              <a:tailEnd type="none" w="sm" len="sm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ton"/>
              </a:endParaRPr>
            </a:p>
          </p:txBody>
        </p:sp>
      </p:grpSp>
      <p:sp>
        <p:nvSpPr>
          <p:cNvPr id="39" name="Google Shape;333;p43"/>
          <p:cNvSpPr txBox="1">
            <a:spLocks/>
          </p:cNvSpPr>
          <p:nvPr/>
        </p:nvSpPr>
        <p:spPr>
          <a:xfrm>
            <a:off x="408655" y="1835531"/>
            <a:ext cx="1719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 smtClean="0">
                <a:latin typeface="Anton"/>
              </a:rPr>
              <a:t>UML</a:t>
            </a:r>
            <a:endParaRPr lang="en-US" sz="2000" b="1" dirty="0">
              <a:latin typeface="Anton"/>
            </a:endParaRPr>
          </a:p>
        </p:txBody>
      </p:sp>
      <p:sp>
        <p:nvSpPr>
          <p:cNvPr id="41" name="Google Shape;333;p43"/>
          <p:cNvSpPr txBox="1">
            <a:spLocks/>
          </p:cNvSpPr>
          <p:nvPr/>
        </p:nvSpPr>
        <p:spPr>
          <a:xfrm>
            <a:off x="3656020" y="4625497"/>
            <a:ext cx="1719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 smtClean="0">
                <a:latin typeface="Anton"/>
              </a:rPr>
              <a:t>Python</a:t>
            </a:r>
            <a:endParaRPr lang="en-US" sz="2000" b="1" dirty="0">
              <a:latin typeface="Anton"/>
            </a:endParaRPr>
          </a:p>
        </p:txBody>
      </p:sp>
      <p:sp>
        <p:nvSpPr>
          <p:cNvPr id="42" name="Google Shape;333;p43"/>
          <p:cNvSpPr txBox="1">
            <a:spLocks/>
          </p:cNvSpPr>
          <p:nvPr/>
        </p:nvSpPr>
        <p:spPr>
          <a:xfrm>
            <a:off x="7275602" y="1835531"/>
            <a:ext cx="1719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US" sz="2000" b="1" dirty="0" smtClean="0">
                <a:latin typeface="Anton"/>
              </a:rPr>
              <a:t>JavaScript</a:t>
            </a:r>
            <a:endParaRPr lang="en-US" sz="2000" b="1" dirty="0">
              <a:latin typeface="Anton"/>
            </a:endParaRPr>
          </a:p>
        </p:txBody>
      </p:sp>
      <p:sp>
        <p:nvSpPr>
          <p:cNvPr id="12" name="Google Shape;332;p43"/>
          <p:cNvSpPr txBox="1">
            <a:spLocks/>
          </p:cNvSpPr>
          <p:nvPr/>
        </p:nvSpPr>
        <p:spPr>
          <a:xfrm>
            <a:off x="8807606" y="4456735"/>
            <a:ext cx="672787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100" b="1" dirty="0" smtClean="0"/>
              <a:t>21</a:t>
            </a:r>
            <a:endParaRPr lang="en-CA" sz="1100" b="1" dirty="0"/>
          </a:p>
        </p:txBody>
      </p:sp>
    </p:spTree>
    <p:extLst>
      <p:ext uri="{BB962C8B-B14F-4D97-AF65-F5344CB8AC3E}">
        <p14:creationId xmlns:p14="http://schemas.microsoft.com/office/powerpoint/2010/main" val="76495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  <p:bldP spid="41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3899" y="0"/>
            <a:ext cx="7696200" cy="572700"/>
          </a:xfrm>
        </p:spPr>
        <p:txBody>
          <a:bodyPr/>
          <a:lstStyle/>
          <a:p>
            <a:r>
              <a:rPr lang="fr-FR" dirty="0" smtClean="0"/>
              <a:t>Simulation :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761761"/>
            <a:ext cx="7557072" cy="4209000"/>
          </a:xfrm>
          <a:prstGeom prst="rect">
            <a:avLst/>
          </a:prstGeom>
        </p:spPr>
      </p:pic>
      <p:sp>
        <p:nvSpPr>
          <p:cNvPr id="5" name="Google Shape;332;p43"/>
          <p:cNvSpPr txBox="1">
            <a:spLocks/>
          </p:cNvSpPr>
          <p:nvPr/>
        </p:nvSpPr>
        <p:spPr>
          <a:xfrm>
            <a:off x="8787161" y="4464169"/>
            <a:ext cx="58172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CA" sz="1100" b="1" dirty="0" smtClean="0"/>
              <a:t>22</a:t>
            </a:r>
            <a:endParaRPr lang="en-CA" sz="1100" b="1" dirty="0"/>
          </a:p>
        </p:txBody>
      </p:sp>
    </p:spTree>
    <p:extLst>
      <p:ext uri="{BB962C8B-B14F-4D97-AF65-F5344CB8AC3E}">
        <p14:creationId xmlns:p14="http://schemas.microsoft.com/office/powerpoint/2010/main" val="272594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054248" y="3184263"/>
            <a:ext cx="4229563" cy="783015"/>
          </a:xfrm>
        </p:spPr>
        <p:txBody>
          <a:bodyPr/>
          <a:lstStyle/>
          <a:p>
            <a:r>
              <a:rPr lang="en" dirty="0" smtClean="0">
                <a:latin typeface="Anton"/>
              </a:rPr>
              <a:t>Réalisation</a:t>
            </a:r>
            <a:endParaRPr lang="fr-FR" dirty="0">
              <a:latin typeface="Anto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435287" y="457400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chemeClr val="tx1"/>
                </a:solidFill>
              </a:rPr>
              <a:t>23</a:t>
            </a:r>
            <a:endParaRPr lang="en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926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smart agritech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302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36669" y="3555967"/>
            <a:ext cx="4457700" cy="841800"/>
          </a:xfrm>
        </p:spPr>
        <p:txBody>
          <a:bodyPr/>
          <a:lstStyle/>
          <a:p>
            <a:r>
              <a:rPr lang="en" dirty="0" smtClean="0">
                <a:latin typeface="Anton"/>
              </a:rPr>
              <a:t>Conclusion Prespectives</a:t>
            </a:r>
            <a:endParaRPr lang="fr-FR" dirty="0">
              <a:latin typeface="Anto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 smtClean="0">
                <a:solidFill>
                  <a:schemeClr val="tx1"/>
                </a:solidFill>
              </a:rPr>
              <a:t>25</a:t>
            </a:fld>
            <a:endParaRPr lang="en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96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71;p53"/>
          <p:cNvSpPr txBox="1">
            <a:spLocks/>
          </p:cNvSpPr>
          <p:nvPr/>
        </p:nvSpPr>
        <p:spPr>
          <a:xfrm>
            <a:off x="591670" y="127635"/>
            <a:ext cx="2906932" cy="200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3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 sz="2800" b="0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1800" dirty="0" smtClean="0">
                <a:latin typeface="Anton"/>
              </a:rPr>
              <a:t>travail </a:t>
            </a:r>
            <a:r>
              <a:rPr lang="fr-FR" sz="1800" dirty="0">
                <a:latin typeface="Anton"/>
              </a:rPr>
              <a:t>en équipe;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1800" dirty="0" smtClean="0">
                <a:latin typeface="Anton"/>
              </a:rPr>
              <a:t>nouvelles technologies;</a:t>
            </a:r>
            <a:endParaRPr lang="fr-FR" sz="1800" dirty="0">
              <a:latin typeface="Anto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1800" dirty="0" smtClean="0">
                <a:latin typeface="Anton"/>
              </a:rPr>
              <a:t>domaine </a:t>
            </a:r>
            <a:r>
              <a:rPr lang="fr-FR" sz="1800" dirty="0">
                <a:latin typeface="Anton"/>
              </a:rPr>
              <a:t>de </a:t>
            </a:r>
            <a:r>
              <a:rPr lang="fr-FR" sz="1800" dirty="0" smtClean="0">
                <a:latin typeface="Anton"/>
              </a:rPr>
              <a:t>l'</a:t>
            </a:r>
            <a:r>
              <a:rPr lang="fr-FR" sz="1800" dirty="0" err="1" smtClean="0">
                <a:latin typeface="Anton"/>
              </a:rPr>
              <a:t>IoT</a:t>
            </a:r>
            <a:r>
              <a:rPr lang="fr-FR" sz="1800" dirty="0">
                <a:latin typeface="Anton"/>
              </a:rPr>
              <a:t>;</a:t>
            </a:r>
          </a:p>
          <a:p>
            <a:pPr algn="just"/>
            <a:r>
              <a:rPr lang="fr-FR" sz="1800" dirty="0" smtClean="0"/>
              <a:t> </a:t>
            </a:r>
            <a:endParaRPr lang="fr-FR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chemeClr val="tx1"/>
                </a:solidFill>
              </a:rPr>
              <a:t>26</a:t>
            </a:r>
            <a:endParaRPr lang="en" sz="11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2" y="2232437"/>
            <a:ext cx="1905000" cy="1729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30" y="296228"/>
            <a:ext cx="176784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98" y="289560"/>
            <a:ext cx="2049715" cy="1689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73" y="2505075"/>
            <a:ext cx="4244340" cy="2153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>
            <a:spLocks noGrp="1"/>
          </p:cNvSpPr>
          <p:nvPr>
            <p:ph type="title"/>
          </p:nvPr>
        </p:nvSpPr>
        <p:spPr>
          <a:xfrm>
            <a:off x="1764531" y="656723"/>
            <a:ext cx="542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 smtClean="0">
                <a:latin typeface="Anton"/>
              </a:rPr>
              <a:t>Merci pour votre attention</a:t>
            </a:r>
            <a:endParaRPr sz="6000" dirty="0">
              <a:latin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-233916" y="-57032"/>
            <a:ext cx="27197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accent1">
                    <a:lumMod val="75000"/>
                  </a:schemeClr>
                </a:solidFill>
                <a:latin typeface="Anton"/>
                <a:cs typeface="Arial" pitchFamily="34" charset="0"/>
              </a:rPr>
              <a:t>   </a:t>
            </a:r>
            <a:r>
              <a:rPr lang="en-US" altLang="ko-KR" sz="6000" dirty="0" smtClean="0">
                <a:solidFill>
                  <a:schemeClr val="tx2">
                    <a:lumMod val="25000"/>
                  </a:schemeClr>
                </a:solidFill>
                <a:latin typeface="Anton"/>
                <a:cs typeface="Arial" pitchFamily="34" charset="0"/>
              </a:rPr>
              <a:t>Plan</a:t>
            </a:r>
            <a:endParaRPr lang="ko-KR" altLang="en-US" sz="6000" dirty="0">
              <a:solidFill>
                <a:schemeClr val="tx2">
                  <a:lumMod val="25000"/>
                </a:schemeClr>
              </a:solidFill>
              <a:latin typeface="Anton"/>
              <a:cs typeface="Arial" pitchFamily="34" charset="0"/>
            </a:endParaRPr>
          </a:p>
        </p:txBody>
      </p:sp>
      <p:grpSp>
        <p:nvGrpSpPr>
          <p:cNvPr id="14" name="Group 26">
            <a:extLst>
              <a:ext uri="{FF2B5EF4-FFF2-40B4-BE49-F238E27FC236}">
                <a16:creationId xmlns:a16="http://schemas.microsoft.com/office/drawing/2014/main" id="{7021E8EB-FBF1-4A89-A789-BAAEF8C0740D}"/>
              </a:ext>
            </a:extLst>
          </p:cNvPr>
          <p:cNvGrpSpPr/>
          <p:nvPr/>
        </p:nvGrpSpPr>
        <p:grpSpPr>
          <a:xfrm>
            <a:off x="3687046" y="353763"/>
            <a:ext cx="5202874" cy="587020"/>
            <a:chOff x="4662798" y="1491808"/>
            <a:chExt cx="5923095" cy="670625"/>
          </a:xfrm>
        </p:grpSpPr>
        <p:sp>
          <p:nvSpPr>
            <p:cNvPr id="20" name="TextBox 32">
              <a:extLst>
                <a:ext uri="{FF2B5EF4-FFF2-40B4-BE49-F238E27FC236}">
                  <a16:creationId xmlns:a16="http://schemas.microsoft.com/office/drawing/2014/main" id="{E3652E34-3CBD-4896-9715-7FE950671F4F}"/>
                </a:ext>
              </a:extLst>
            </p:cNvPr>
            <p:cNvSpPr txBox="1"/>
            <p:nvPr/>
          </p:nvSpPr>
          <p:spPr>
            <a:xfrm>
              <a:off x="6034900" y="1564695"/>
              <a:ext cx="4550993" cy="59773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>
                      <a:lumMod val="10000"/>
                    </a:schemeClr>
                  </a:solidFill>
                  <a:latin typeface="Anton"/>
                  <a:cs typeface="Arial" pitchFamily="34" charset="0"/>
                </a:rPr>
                <a:t>Contexte </a:t>
              </a:r>
              <a:r>
                <a:rPr lang="en-US" altLang="ko-KR" b="1" dirty="0">
                  <a:solidFill>
                    <a:schemeClr val="tx2">
                      <a:lumMod val="10000"/>
                    </a:schemeClr>
                  </a:solidFill>
                  <a:latin typeface="Anton"/>
                  <a:cs typeface="Arial" pitchFamily="34" charset="0"/>
                </a:rPr>
                <a:t>Général du </a:t>
              </a:r>
              <a:r>
                <a:rPr lang="en-US" altLang="ko-KR" b="1" dirty="0" smtClean="0">
                  <a:solidFill>
                    <a:schemeClr val="tx2">
                      <a:lumMod val="10000"/>
                    </a:schemeClr>
                  </a:solidFill>
                  <a:latin typeface="Anton"/>
                  <a:cs typeface="Arial" pitchFamily="34" charset="0"/>
                </a:rPr>
                <a:t>Projet</a:t>
              </a:r>
              <a:endParaRPr lang="ko-KR" altLang="en-US" b="1" dirty="0">
                <a:solidFill>
                  <a:schemeClr val="tx2">
                    <a:lumMod val="10000"/>
                  </a:schemeClr>
                </a:solidFill>
                <a:latin typeface="Anton"/>
                <a:cs typeface="Arial" pitchFamily="34" charset="0"/>
              </a:endParaRPr>
            </a:p>
            <a:p>
              <a:r>
                <a:rPr lang="en-CA" altLang="ko-KR" b="1" dirty="0" smtClean="0">
                  <a:solidFill>
                    <a:schemeClr val="tx2">
                      <a:lumMod val="10000"/>
                    </a:schemeClr>
                  </a:solidFill>
                  <a:cs typeface="Arial" pitchFamily="34" charset="0"/>
                </a:rPr>
                <a:t> </a:t>
              </a:r>
              <a:endParaRPr lang="ko-KR" altLang="en-US" b="1" dirty="0">
                <a:solidFill>
                  <a:schemeClr val="tx2">
                    <a:lumMod val="1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AC9D7DAD-71B3-4F89-90F9-C4587CC286C3}"/>
                </a:ext>
              </a:extLst>
            </p:cNvPr>
            <p:cNvGrpSpPr/>
            <p:nvPr/>
          </p:nvGrpSpPr>
          <p:grpSpPr>
            <a:xfrm>
              <a:off x="4662798" y="1491808"/>
              <a:ext cx="958096" cy="616908"/>
              <a:chOff x="5241309" y="1449052"/>
              <a:chExt cx="958096" cy="616908"/>
            </a:xfrm>
          </p:grpSpPr>
          <p:sp>
            <p:nvSpPr>
              <p:cNvPr id="17" name="Oval 29">
                <a:extLst>
                  <a:ext uri="{FF2B5EF4-FFF2-40B4-BE49-F238E27FC236}">
                    <a16:creationId xmlns:a16="http://schemas.microsoft.com/office/drawing/2014/main" id="{476CFD45-5BF4-4F7C-8D67-88D95359E801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614751" cy="61690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" name="TextBox 30">
                <a:extLst>
                  <a:ext uri="{FF2B5EF4-FFF2-40B4-BE49-F238E27FC236}">
                    <a16:creationId xmlns:a16="http://schemas.microsoft.com/office/drawing/2014/main" id="{A52AC6DA-66C2-40A4-961B-03F1A65784F3}"/>
                  </a:ext>
                </a:extLst>
              </p:cNvPr>
              <p:cNvSpPr txBox="1"/>
              <p:nvPr/>
            </p:nvSpPr>
            <p:spPr>
              <a:xfrm>
                <a:off x="5241309" y="1502845"/>
                <a:ext cx="958096" cy="52741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2" name="Group 26">
            <a:extLst>
              <a:ext uri="{FF2B5EF4-FFF2-40B4-BE49-F238E27FC236}">
                <a16:creationId xmlns:a16="http://schemas.microsoft.com/office/drawing/2014/main" id="{7021E8EB-FBF1-4A89-A789-BAAEF8C0740D}"/>
              </a:ext>
            </a:extLst>
          </p:cNvPr>
          <p:cNvGrpSpPr/>
          <p:nvPr/>
        </p:nvGrpSpPr>
        <p:grpSpPr>
          <a:xfrm>
            <a:off x="4889872" y="2305697"/>
            <a:ext cx="5124369" cy="540000"/>
            <a:chOff x="4662797" y="1491808"/>
            <a:chExt cx="5833725" cy="616906"/>
          </a:xfrm>
        </p:grpSpPr>
        <p:sp>
          <p:nvSpPr>
            <p:cNvPr id="43" name="TextBox 32">
              <a:extLst>
                <a:ext uri="{FF2B5EF4-FFF2-40B4-BE49-F238E27FC236}">
                  <a16:creationId xmlns:a16="http://schemas.microsoft.com/office/drawing/2014/main" id="{E3652E34-3CBD-4896-9715-7FE950671F4F}"/>
                </a:ext>
              </a:extLst>
            </p:cNvPr>
            <p:cNvSpPr txBox="1"/>
            <p:nvPr/>
          </p:nvSpPr>
          <p:spPr>
            <a:xfrm>
              <a:off x="5988829" y="1623735"/>
              <a:ext cx="4507693" cy="35161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10000"/>
                    </a:schemeClr>
                  </a:solidFill>
                  <a:latin typeface="Anton"/>
                  <a:cs typeface="Arial" pitchFamily="34" charset="0"/>
                </a:rPr>
                <a:t>Outils Techniques</a:t>
              </a:r>
              <a:endParaRPr lang="ko-KR" altLang="en-US" b="1" dirty="0">
                <a:solidFill>
                  <a:schemeClr val="tx2">
                    <a:lumMod val="10000"/>
                  </a:schemeClr>
                </a:solidFill>
                <a:latin typeface="Anton"/>
                <a:cs typeface="Arial" pitchFamily="34" charset="0"/>
              </a:endParaRPr>
            </a:p>
          </p:txBody>
        </p:sp>
        <p:grpSp>
          <p:nvGrpSpPr>
            <p:cNvPr id="44" name="Group 28">
              <a:extLst>
                <a:ext uri="{FF2B5EF4-FFF2-40B4-BE49-F238E27FC236}">
                  <a16:creationId xmlns:a16="http://schemas.microsoft.com/office/drawing/2014/main" id="{AC9D7DAD-71B3-4F89-90F9-C4587CC286C3}"/>
                </a:ext>
              </a:extLst>
            </p:cNvPr>
            <p:cNvGrpSpPr/>
            <p:nvPr/>
          </p:nvGrpSpPr>
          <p:grpSpPr>
            <a:xfrm>
              <a:off x="4662797" y="1491808"/>
              <a:ext cx="958095" cy="616906"/>
              <a:chOff x="5241308" y="1449052"/>
              <a:chExt cx="958095" cy="616906"/>
            </a:xfrm>
          </p:grpSpPr>
          <p:sp>
            <p:nvSpPr>
              <p:cNvPr id="45" name="Oval 29">
                <a:extLst>
                  <a:ext uri="{FF2B5EF4-FFF2-40B4-BE49-F238E27FC236}">
                    <a16:creationId xmlns:a16="http://schemas.microsoft.com/office/drawing/2014/main" id="{476CFD45-5BF4-4F7C-8D67-88D95359E801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614751" cy="61690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6" name="TextBox 30">
                <a:extLst>
                  <a:ext uri="{FF2B5EF4-FFF2-40B4-BE49-F238E27FC236}">
                    <a16:creationId xmlns:a16="http://schemas.microsoft.com/office/drawing/2014/main" id="{A52AC6DA-66C2-40A4-961B-03F1A65784F3}"/>
                  </a:ext>
                </a:extLst>
              </p:cNvPr>
              <p:cNvSpPr txBox="1"/>
              <p:nvPr/>
            </p:nvSpPr>
            <p:spPr>
              <a:xfrm>
                <a:off x="5241308" y="1499587"/>
                <a:ext cx="958095" cy="52741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7" name="Group 26">
            <a:extLst>
              <a:ext uri="{FF2B5EF4-FFF2-40B4-BE49-F238E27FC236}">
                <a16:creationId xmlns:a16="http://schemas.microsoft.com/office/drawing/2014/main" id="{7021E8EB-FBF1-4A89-A789-BAAEF8C0740D}"/>
              </a:ext>
            </a:extLst>
          </p:cNvPr>
          <p:cNvGrpSpPr/>
          <p:nvPr/>
        </p:nvGrpSpPr>
        <p:grpSpPr>
          <a:xfrm>
            <a:off x="4377843" y="936366"/>
            <a:ext cx="5162405" cy="540001"/>
            <a:chOff x="4662797" y="1491808"/>
            <a:chExt cx="5877025" cy="616908"/>
          </a:xfrm>
        </p:grpSpPr>
        <p:sp>
          <p:nvSpPr>
            <p:cNvPr id="48" name="TextBox 32">
              <a:extLst>
                <a:ext uri="{FF2B5EF4-FFF2-40B4-BE49-F238E27FC236}">
                  <a16:creationId xmlns:a16="http://schemas.microsoft.com/office/drawing/2014/main" id="{E3652E34-3CBD-4896-9715-7FE950671F4F}"/>
                </a:ext>
              </a:extLst>
            </p:cNvPr>
            <p:cNvSpPr txBox="1"/>
            <p:nvPr/>
          </p:nvSpPr>
          <p:spPr>
            <a:xfrm>
              <a:off x="6032129" y="1621916"/>
              <a:ext cx="4507693" cy="35161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10000"/>
                    </a:schemeClr>
                  </a:solidFill>
                  <a:latin typeface="Anton"/>
                  <a:cs typeface="Arial" pitchFamily="34" charset="0"/>
                </a:rPr>
                <a:t>Etude Préliminaire</a:t>
              </a:r>
              <a:endParaRPr lang="ko-KR" altLang="en-US" b="1" dirty="0">
                <a:solidFill>
                  <a:schemeClr val="tx2">
                    <a:lumMod val="10000"/>
                  </a:schemeClr>
                </a:solidFill>
                <a:latin typeface="Anton"/>
                <a:cs typeface="Arial" pitchFamily="34" charset="0"/>
              </a:endParaRPr>
            </a:p>
          </p:txBody>
        </p:sp>
        <p:grpSp>
          <p:nvGrpSpPr>
            <p:cNvPr id="49" name="Group 28">
              <a:extLst>
                <a:ext uri="{FF2B5EF4-FFF2-40B4-BE49-F238E27FC236}">
                  <a16:creationId xmlns:a16="http://schemas.microsoft.com/office/drawing/2014/main" id="{AC9D7DAD-71B3-4F89-90F9-C4587CC286C3}"/>
                </a:ext>
              </a:extLst>
            </p:cNvPr>
            <p:cNvGrpSpPr/>
            <p:nvPr/>
          </p:nvGrpSpPr>
          <p:grpSpPr>
            <a:xfrm>
              <a:off x="4662797" y="1491808"/>
              <a:ext cx="958096" cy="616908"/>
              <a:chOff x="5241308" y="1449052"/>
              <a:chExt cx="958096" cy="616908"/>
            </a:xfrm>
          </p:grpSpPr>
          <p:sp>
            <p:nvSpPr>
              <p:cNvPr id="50" name="Oval 29">
                <a:extLst>
                  <a:ext uri="{FF2B5EF4-FFF2-40B4-BE49-F238E27FC236}">
                    <a16:creationId xmlns:a16="http://schemas.microsoft.com/office/drawing/2014/main" id="{476CFD45-5BF4-4F7C-8D67-88D95359E801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614751" cy="6169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1" name="TextBox 30">
                <a:extLst>
                  <a:ext uri="{FF2B5EF4-FFF2-40B4-BE49-F238E27FC236}">
                    <a16:creationId xmlns:a16="http://schemas.microsoft.com/office/drawing/2014/main" id="{A52AC6DA-66C2-40A4-961B-03F1A65784F3}"/>
                  </a:ext>
                </a:extLst>
              </p:cNvPr>
              <p:cNvSpPr txBox="1"/>
              <p:nvPr/>
            </p:nvSpPr>
            <p:spPr>
              <a:xfrm>
                <a:off x="5241308" y="1493797"/>
                <a:ext cx="958096" cy="52741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2" name="Group 26">
            <a:extLst>
              <a:ext uri="{FF2B5EF4-FFF2-40B4-BE49-F238E27FC236}">
                <a16:creationId xmlns:a16="http://schemas.microsoft.com/office/drawing/2014/main" id="{7021E8EB-FBF1-4A89-A789-BAAEF8C0740D}"/>
              </a:ext>
            </a:extLst>
          </p:cNvPr>
          <p:cNvGrpSpPr/>
          <p:nvPr/>
        </p:nvGrpSpPr>
        <p:grpSpPr>
          <a:xfrm>
            <a:off x="4701039" y="1592839"/>
            <a:ext cx="5165292" cy="540000"/>
            <a:chOff x="4659510" y="1489186"/>
            <a:chExt cx="5880312" cy="616908"/>
          </a:xfrm>
        </p:grpSpPr>
        <p:sp>
          <p:nvSpPr>
            <p:cNvPr id="53" name="TextBox 32">
              <a:extLst>
                <a:ext uri="{FF2B5EF4-FFF2-40B4-BE49-F238E27FC236}">
                  <a16:creationId xmlns:a16="http://schemas.microsoft.com/office/drawing/2014/main" id="{E3652E34-3CBD-4896-9715-7FE950671F4F}"/>
                </a:ext>
              </a:extLst>
            </p:cNvPr>
            <p:cNvSpPr txBox="1"/>
            <p:nvPr/>
          </p:nvSpPr>
          <p:spPr>
            <a:xfrm>
              <a:off x="6032128" y="1612973"/>
              <a:ext cx="4507694" cy="35161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10000"/>
                    </a:schemeClr>
                  </a:solidFill>
                  <a:latin typeface="Anton"/>
                  <a:cs typeface="Arial" pitchFamily="34" charset="0"/>
                </a:rPr>
                <a:t>Analyse et Conception</a:t>
              </a:r>
              <a:endParaRPr lang="ko-KR" altLang="en-US" b="1" dirty="0">
                <a:solidFill>
                  <a:schemeClr val="tx2">
                    <a:lumMod val="10000"/>
                  </a:schemeClr>
                </a:solidFill>
                <a:latin typeface="Anton"/>
                <a:cs typeface="Arial" pitchFamily="34" charset="0"/>
              </a:endParaRPr>
            </a:p>
          </p:txBody>
        </p:sp>
        <p:grpSp>
          <p:nvGrpSpPr>
            <p:cNvPr id="54" name="Group 28">
              <a:extLst>
                <a:ext uri="{FF2B5EF4-FFF2-40B4-BE49-F238E27FC236}">
                  <a16:creationId xmlns:a16="http://schemas.microsoft.com/office/drawing/2014/main" id="{AC9D7DAD-71B3-4F89-90F9-C4587CC286C3}"/>
                </a:ext>
              </a:extLst>
            </p:cNvPr>
            <p:cNvGrpSpPr/>
            <p:nvPr/>
          </p:nvGrpSpPr>
          <p:grpSpPr>
            <a:xfrm>
              <a:off x="4659510" y="1489186"/>
              <a:ext cx="958096" cy="616908"/>
              <a:chOff x="5238021" y="1446430"/>
              <a:chExt cx="958096" cy="616908"/>
            </a:xfrm>
          </p:grpSpPr>
          <p:sp>
            <p:nvSpPr>
              <p:cNvPr id="55" name="Oval 29">
                <a:extLst>
                  <a:ext uri="{FF2B5EF4-FFF2-40B4-BE49-F238E27FC236}">
                    <a16:creationId xmlns:a16="http://schemas.microsoft.com/office/drawing/2014/main" id="{476CFD45-5BF4-4F7C-8D67-88D95359E801}"/>
                  </a:ext>
                </a:extLst>
              </p:cNvPr>
              <p:cNvSpPr/>
              <p:nvPr/>
            </p:nvSpPr>
            <p:spPr>
              <a:xfrm>
                <a:off x="5409694" y="1446430"/>
                <a:ext cx="614751" cy="616908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6" name="TextBox 30">
                <a:extLst>
                  <a:ext uri="{FF2B5EF4-FFF2-40B4-BE49-F238E27FC236}">
                    <a16:creationId xmlns:a16="http://schemas.microsoft.com/office/drawing/2014/main" id="{A52AC6DA-66C2-40A4-961B-03F1A65784F3}"/>
                  </a:ext>
                </a:extLst>
              </p:cNvPr>
              <p:cNvSpPr txBox="1"/>
              <p:nvPr/>
            </p:nvSpPr>
            <p:spPr>
              <a:xfrm>
                <a:off x="5238021" y="1470668"/>
                <a:ext cx="958096" cy="527416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7" name="Group 26">
            <a:extLst>
              <a:ext uri="{FF2B5EF4-FFF2-40B4-BE49-F238E27FC236}">
                <a16:creationId xmlns:a16="http://schemas.microsoft.com/office/drawing/2014/main" id="{7021E8EB-FBF1-4A89-A789-BAAEF8C0740D}"/>
              </a:ext>
            </a:extLst>
          </p:cNvPr>
          <p:cNvGrpSpPr/>
          <p:nvPr/>
        </p:nvGrpSpPr>
        <p:grpSpPr>
          <a:xfrm>
            <a:off x="4852447" y="3045127"/>
            <a:ext cx="5162404" cy="540001"/>
            <a:chOff x="4662797" y="1491808"/>
            <a:chExt cx="5877025" cy="616907"/>
          </a:xfrm>
        </p:grpSpPr>
        <p:sp>
          <p:nvSpPr>
            <p:cNvPr id="58" name="TextBox 32">
              <a:extLst>
                <a:ext uri="{FF2B5EF4-FFF2-40B4-BE49-F238E27FC236}">
                  <a16:creationId xmlns:a16="http://schemas.microsoft.com/office/drawing/2014/main" id="{E3652E34-3CBD-4896-9715-7FE950671F4F}"/>
                </a:ext>
              </a:extLst>
            </p:cNvPr>
            <p:cNvSpPr txBox="1"/>
            <p:nvPr/>
          </p:nvSpPr>
          <p:spPr>
            <a:xfrm>
              <a:off x="6032129" y="1622892"/>
              <a:ext cx="4507693" cy="35161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10000"/>
                    </a:schemeClr>
                  </a:solidFill>
                  <a:latin typeface="Anton"/>
                  <a:cs typeface="Arial" pitchFamily="34" charset="0"/>
                </a:rPr>
                <a:t>Réalisation</a:t>
              </a:r>
              <a:endParaRPr lang="ko-KR" altLang="en-US" b="1" dirty="0">
                <a:solidFill>
                  <a:schemeClr val="tx2">
                    <a:lumMod val="10000"/>
                  </a:schemeClr>
                </a:solidFill>
                <a:latin typeface="Anton"/>
                <a:cs typeface="Arial" pitchFamily="34" charset="0"/>
              </a:endParaRPr>
            </a:p>
          </p:txBody>
        </p:sp>
        <p:grpSp>
          <p:nvGrpSpPr>
            <p:cNvPr id="59" name="Group 28">
              <a:extLst>
                <a:ext uri="{FF2B5EF4-FFF2-40B4-BE49-F238E27FC236}">
                  <a16:creationId xmlns:a16="http://schemas.microsoft.com/office/drawing/2014/main" id="{AC9D7DAD-71B3-4F89-90F9-C4587CC286C3}"/>
                </a:ext>
              </a:extLst>
            </p:cNvPr>
            <p:cNvGrpSpPr/>
            <p:nvPr/>
          </p:nvGrpSpPr>
          <p:grpSpPr>
            <a:xfrm>
              <a:off x="4662797" y="1491808"/>
              <a:ext cx="958096" cy="616907"/>
              <a:chOff x="5241308" y="1449052"/>
              <a:chExt cx="958096" cy="616907"/>
            </a:xfrm>
          </p:grpSpPr>
          <p:sp>
            <p:nvSpPr>
              <p:cNvPr id="60" name="Oval 29">
                <a:extLst>
                  <a:ext uri="{FF2B5EF4-FFF2-40B4-BE49-F238E27FC236}">
                    <a16:creationId xmlns:a16="http://schemas.microsoft.com/office/drawing/2014/main" id="{476CFD45-5BF4-4F7C-8D67-88D95359E801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614751" cy="61690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1" name="TextBox 30">
                <a:extLst>
                  <a:ext uri="{FF2B5EF4-FFF2-40B4-BE49-F238E27FC236}">
                    <a16:creationId xmlns:a16="http://schemas.microsoft.com/office/drawing/2014/main" id="{A52AC6DA-66C2-40A4-961B-03F1A65784F3}"/>
                  </a:ext>
                </a:extLst>
              </p:cNvPr>
              <p:cNvSpPr txBox="1"/>
              <p:nvPr/>
            </p:nvSpPr>
            <p:spPr>
              <a:xfrm>
                <a:off x="5241308" y="1488010"/>
                <a:ext cx="958096" cy="52741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62" name="Group 26">
            <a:extLst>
              <a:ext uri="{FF2B5EF4-FFF2-40B4-BE49-F238E27FC236}">
                <a16:creationId xmlns:a16="http://schemas.microsoft.com/office/drawing/2014/main" id="{7021E8EB-FBF1-4A89-A789-BAAEF8C0740D}"/>
              </a:ext>
            </a:extLst>
          </p:cNvPr>
          <p:cNvGrpSpPr/>
          <p:nvPr/>
        </p:nvGrpSpPr>
        <p:grpSpPr>
          <a:xfrm>
            <a:off x="4528641" y="3762816"/>
            <a:ext cx="5162403" cy="540001"/>
            <a:chOff x="4662797" y="1491808"/>
            <a:chExt cx="5877024" cy="616907"/>
          </a:xfrm>
        </p:grpSpPr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E3652E34-3CBD-4896-9715-7FE950671F4F}"/>
                </a:ext>
              </a:extLst>
            </p:cNvPr>
            <p:cNvSpPr txBox="1"/>
            <p:nvPr/>
          </p:nvSpPr>
          <p:spPr>
            <a:xfrm>
              <a:off x="6032128" y="1618913"/>
              <a:ext cx="4507693" cy="35161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>
                      <a:lumMod val="10000"/>
                    </a:schemeClr>
                  </a:solidFill>
                  <a:latin typeface="Anton"/>
                  <a:cs typeface="Arial" pitchFamily="34" charset="0"/>
                </a:rPr>
                <a:t>Conclusion et perspectives</a:t>
              </a:r>
              <a:endParaRPr lang="ko-KR" altLang="en-US" b="1" dirty="0">
                <a:solidFill>
                  <a:schemeClr val="tx2">
                    <a:lumMod val="10000"/>
                  </a:schemeClr>
                </a:solidFill>
                <a:latin typeface="Anton"/>
                <a:cs typeface="Arial" pitchFamily="34" charset="0"/>
              </a:endParaRPr>
            </a:p>
          </p:txBody>
        </p:sp>
        <p:grpSp>
          <p:nvGrpSpPr>
            <p:cNvPr id="64" name="Group 28">
              <a:extLst>
                <a:ext uri="{FF2B5EF4-FFF2-40B4-BE49-F238E27FC236}">
                  <a16:creationId xmlns:a16="http://schemas.microsoft.com/office/drawing/2014/main" id="{AC9D7DAD-71B3-4F89-90F9-C4587CC286C3}"/>
                </a:ext>
              </a:extLst>
            </p:cNvPr>
            <p:cNvGrpSpPr/>
            <p:nvPr/>
          </p:nvGrpSpPr>
          <p:grpSpPr>
            <a:xfrm>
              <a:off x="4662797" y="1491808"/>
              <a:ext cx="958095" cy="616907"/>
              <a:chOff x="5241308" y="1449052"/>
              <a:chExt cx="958095" cy="616907"/>
            </a:xfrm>
          </p:grpSpPr>
          <p:sp>
            <p:nvSpPr>
              <p:cNvPr id="65" name="Oval 29">
                <a:extLst>
                  <a:ext uri="{FF2B5EF4-FFF2-40B4-BE49-F238E27FC236}">
                    <a16:creationId xmlns:a16="http://schemas.microsoft.com/office/drawing/2014/main" id="{476CFD45-5BF4-4F7C-8D67-88D95359E801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614751" cy="616907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6" name="TextBox 30">
                <a:extLst>
                  <a:ext uri="{FF2B5EF4-FFF2-40B4-BE49-F238E27FC236}">
                    <a16:creationId xmlns:a16="http://schemas.microsoft.com/office/drawing/2014/main" id="{A52AC6DA-66C2-40A4-961B-03F1A65784F3}"/>
                  </a:ext>
                </a:extLst>
              </p:cNvPr>
              <p:cNvSpPr txBox="1"/>
              <p:nvPr/>
            </p:nvSpPr>
            <p:spPr>
              <a:xfrm>
                <a:off x="5241308" y="1488256"/>
                <a:ext cx="958095" cy="52741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06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 smtClean="0">
                <a:solidFill>
                  <a:schemeClr val="tx1"/>
                </a:solidFill>
              </a:rPr>
              <a:t>3</a:t>
            </a:fld>
            <a:endParaRPr lang="en" sz="11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7109" y="3115340"/>
            <a:ext cx="4997301" cy="838542"/>
          </a:xfrm>
        </p:spPr>
        <p:txBody>
          <a:bodyPr/>
          <a:lstStyle/>
          <a:p>
            <a:r>
              <a:rPr lang="en" dirty="0" smtClean="0">
                <a:latin typeface="Anton"/>
              </a:rPr>
              <a:t>Context Général du Projet</a:t>
            </a:r>
            <a:endParaRPr lang="fr-FR" dirty="0">
              <a:latin typeface="Anto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 smtClean="0">
                <a:solidFill>
                  <a:schemeClr val="tx1"/>
                </a:solidFill>
              </a:rPr>
              <a:t>4</a:t>
            </a:fld>
            <a:endParaRPr lang="en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2952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>
            <a:spLocks noGrp="1"/>
          </p:cNvSpPr>
          <p:nvPr>
            <p:ph type="body" idx="2"/>
          </p:nvPr>
        </p:nvSpPr>
        <p:spPr>
          <a:xfrm>
            <a:off x="473292" y="1266952"/>
            <a:ext cx="4772883" cy="2885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fr-FR" dirty="0" smtClean="0">
                <a:latin typeface="Anton"/>
              </a:rPr>
              <a:t>service </a:t>
            </a:r>
            <a:r>
              <a:rPr lang="fr-FR" dirty="0">
                <a:latin typeface="Anton"/>
              </a:rPr>
              <a:t>agronomique </a:t>
            </a:r>
            <a:r>
              <a:rPr lang="fr-FR" dirty="0" smtClean="0">
                <a:latin typeface="Anton"/>
              </a:rPr>
              <a:t>automatisé.</a:t>
            </a:r>
          </a:p>
          <a:p>
            <a:pPr algn="just"/>
            <a:r>
              <a:rPr lang="fr-FR" dirty="0" smtClean="0">
                <a:latin typeface="Anton"/>
              </a:rPr>
              <a:t>solutions </a:t>
            </a:r>
            <a:r>
              <a:rPr lang="fr-FR" dirty="0">
                <a:latin typeface="Anton"/>
              </a:rPr>
              <a:t>matérielles et logicielles intelligentes </a:t>
            </a:r>
            <a:r>
              <a:rPr lang="fr-FR" dirty="0" smtClean="0">
                <a:latin typeface="Anton"/>
              </a:rPr>
              <a:t>d’</a:t>
            </a:r>
            <a:r>
              <a:rPr lang="fr-FR" dirty="0" err="1" smtClean="0">
                <a:latin typeface="Anton"/>
              </a:rPr>
              <a:t>IoT</a:t>
            </a:r>
            <a:r>
              <a:rPr lang="fr-FR" dirty="0" smtClean="0">
                <a:latin typeface="Anton"/>
              </a:rPr>
              <a:t>.</a:t>
            </a:r>
          </a:p>
          <a:p>
            <a:pPr algn="just"/>
            <a:r>
              <a:rPr lang="fr-FR" dirty="0" smtClean="0">
                <a:latin typeface="Anton"/>
              </a:rPr>
              <a:t>collecte </a:t>
            </a:r>
            <a:r>
              <a:rPr lang="fr-FR" dirty="0">
                <a:latin typeface="Anton"/>
              </a:rPr>
              <a:t>et analyse des </a:t>
            </a:r>
            <a:r>
              <a:rPr lang="fr-FR" dirty="0" smtClean="0">
                <a:latin typeface="Anton"/>
              </a:rPr>
              <a:t>données.</a:t>
            </a:r>
          </a:p>
          <a:p>
            <a:pPr algn="just"/>
            <a:r>
              <a:rPr lang="fr-FR" dirty="0" smtClean="0">
                <a:latin typeface="Anton"/>
              </a:rPr>
              <a:t>processus </a:t>
            </a:r>
            <a:r>
              <a:rPr lang="fr-FR" dirty="0">
                <a:latin typeface="Anton"/>
              </a:rPr>
              <a:t>de prise de </a:t>
            </a:r>
            <a:r>
              <a:rPr lang="fr-FR" dirty="0" smtClean="0">
                <a:latin typeface="Anton"/>
              </a:rPr>
              <a:t>décision.</a:t>
            </a:r>
          </a:p>
          <a:p>
            <a:pPr algn="just"/>
            <a:r>
              <a:rPr lang="fr-FR" dirty="0" smtClean="0">
                <a:latin typeface="Anton"/>
              </a:rPr>
              <a:t>une </a:t>
            </a:r>
            <a:r>
              <a:rPr lang="fr-FR" dirty="0">
                <a:latin typeface="Anton"/>
              </a:rPr>
              <a:t>meilleure </a:t>
            </a:r>
            <a:r>
              <a:rPr lang="fr-FR" dirty="0" smtClean="0">
                <a:latin typeface="Anton"/>
              </a:rPr>
              <a:t>efficacité.</a:t>
            </a:r>
          </a:p>
          <a:p>
            <a:pPr algn="just"/>
            <a:r>
              <a:rPr lang="fr-FR" dirty="0" smtClean="0">
                <a:latin typeface="Anton"/>
              </a:rPr>
              <a:t>des </a:t>
            </a:r>
            <a:r>
              <a:rPr lang="fr-FR" dirty="0">
                <a:latin typeface="Anton"/>
              </a:rPr>
              <a:t>choix plus </a:t>
            </a:r>
            <a:r>
              <a:rPr lang="fr-FR" dirty="0" smtClean="0">
                <a:latin typeface="Anton"/>
              </a:rPr>
              <a:t>intelligents.</a:t>
            </a:r>
            <a:endParaRPr dirty="0">
              <a:latin typeface="Anton"/>
            </a:endParaRPr>
          </a:p>
        </p:txBody>
      </p:sp>
      <p:sp>
        <p:nvSpPr>
          <p:cNvPr id="472" name="Google Shape;472;p53"/>
          <p:cNvSpPr txBox="1">
            <a:spLocks noGrp="1"/>
          </p:cNvSpPr>
          <p:nvPr>
            <p:ph type="title"/>
          </p:nvPr>
        </p:nvSpPr>
        <p:spPr>
          <a:xfrm>
            <a:off x="2642475" y="609597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Organisme d’acceuil</a:t>
            </a:r>
            <a:endParaRPr dirty="0"/>
          </a:p>
        </p:txBody>
      </p:sp>
      <p:sp>
        <p:nvSpPr>
          <p:cNvPr id="474" name="Google Shape;474;p53"/>
          <p:cNvSpPr/>
          <p:nvPr/>
        </p:nvSpPr>
        <p:spPr>
          <a:xfrm rot="10800000">
            <a:off x="7092600" y="4263317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3"/>
          <p:cNvSpPr/>
          <p:nvPr/>
        </p:nvSpPr>
        <p:spPr>
          <a:xfrm rot="10800000">
            <a:off x="0" y="3619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49" y="793398"/>
            <a:ext cx="3405051" cy="346991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 smtClean="0">
                <a:solidFill>
                  <a:schemeClr val="tx1"/>
                </a:solidFill>
              </a:rPr>
              <a:t>5</a:t>
            </a:fld>
            <a:endParaRPr lang="en" sz="11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0" uiExpand="1" build="p"/>
      <p:bldP spid="4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74;p53"/>
          <p:cNvSpPr/>
          <p:nvPr/>
        </p:nvSpPr>
        <p:spPr>
          <a:xfrm rot="10800000">
            <a:off x="7092600" y="152093"/>
            <a:ext cx="2051400" cy="351900"/>
          </a:xfrm>
          <a:prstGeom prst="rect">
            <a:avLst/>
          </a:prstGeom>
          <a:solidFill>
            <a:srgbClr val="324A00">
              <a:alpha val="76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75;p53"/>
          <p:cNvSpPr/>
          <p:nvPr/>
        </p:nvSpPr>
        <p:spPr>
          <a:xfrm rot="10800000">
            <a:off x="0" y="2514335"/>
            <a:ext cx="2055300" cy="377548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72;p53"/>
          <p:cNvSpPr txBox="1">
            <a:spLocks noGrp="1"/>
          </p:cNvSpPr>
          <p:nvPr>
            <p:ph type="title"/>
          </p:nvPr>
        </p:nvSpPr>
        <p:spPr>
          <a:xfrm>
            <a:off x="612363" y="35843"/>
            <a:ext cx="85206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Etude de l’existant</a:t>
            </a:r>
            <a:endParaRPr dirty="0"/>
          </a:p>
        </p:txBody>
      </p:sp>
      <p:pic>
        <p:nvPicPr>
          <p:cNvPr id="1026" name="Picture 2" descr="Jardin, terrasse Culture hydroponique Capteur pour appareil de mesure de  l&amp;#39;humidité du sol sans f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8" y="673425"/>
            <a:ext cx="3511603" cy="153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471;p53"/>
          <p:cNvSpPr txBox="1">
            <a:spLocks/>
          </p:cNvSpPr>
          <p:nvPr/>
        </p:nvSpPr>
        <p:spPr>
          <a:xfrm>
            <a:off x="2450336" y="2508083"/>
            <a:ext cx="3837000" cy="71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 smtClean="0">
                <a:latin typeface="Anton"/>
              </a:rPr>
              <a:t>Arrosage manuelle et d’une manière aléatoire.</a:t>
            </a:r>
          </a:p>
          <a:p>
            <a:endParaRPr lang="fr-FR" dirty="0"/>
          </a:p>
        </p:txBody>
      </p:sp>
      <p:sp>
        <p:nvSpPr>
          <p:cNvPr id="11" name="Google Shape;471;p53"/>
          <p:cNvSpPr txBox="1">
            <a:spLocks/>
          </p:cNvSpPr>
          <p:nvPr/>
        </p:nvSpPr>
        <p:spPr>
          <a:xfrm>
            <a:off x="4045873" y="939310"/>
            <a:ext cx="3837000" cy="100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dirty="0" smtClean="0">
                <a:latin typeface="Anton"/>
              </a:rPr>
              <a:t>Se déplacer pour consulter l’état du sol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63" y="3383872"/>
            <a:ext cx="3048000" cy="15430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64601" y="3502377"/>
            <a:ext cx="3837000" cy="1306039"/>
          </a:xfrm>
        </p:spPr>
        <p:txBody>
          <a:bodyPr/>
          <a:lstStyle/>
          <a:p>
            <a:r>
              <a:rPr lang="en-CA" dirty="0" err="1" smtClean="0">
                <a:latin typeface="Anton"/>
              </a:rPr>
              <a:t>L’agriculture</a:t>
            </a:r>
            <a:r>
              <a:rPr lang="en-CA" dirty="0" smtClean="0">
                <a:latin typeface="Anton"/>
              </a:rPr>
              <a:t> </a:t>
            </a:r>
            <a:r>
              <a:rPr lang="en-CA" dirty="0" err="1" smtClean="0">
                <a:latin typeface="Anton"/>
              </a:rPr>
              <a:t>est</a:t>
            </a:r>
            <a:r>
              <a:rPr lang="en-CA" dirty="0" smtClean="0">
                <a:latin typeface="Anton"/>
              </a:rPr>
              <a:t> le plus </a:t>
            </a:r>
            <a:r>
              <a:rPr lang="en-CA" dirty="0" err="1" smtClean="0">
                <a:latin typeface="Anton"/>
              </a:rPr>
              <a:t>gros</a:t>
            </a:r>
            <a:r>
              <a:rPr lang="en-CA" dirty="0" smtClean="0">
                <a:latin typeface="Anton"/>
              </a:rPr>
              <a:t> </a:t>
            </a:r>
            <a:r>
              <a:rPr lang="en-CA" dirty="0" err="1" smtClean="0">
                <a:latin typeface="Anton"/>
              </a:rPr>
              <a:t>consommateur</a:t>
            </a:r>
            <a:r>
              <a:rPr lang="en-CA" dirty="0" smtClean="0">
                <a:latin typeface="Anton"/>
              </a:rPr>
              <a:t> de </a:t>
            </a:r>
            <a:r>
              <a:rPr lang="en-CA" dirty="0" err="1" smtClean="0">
                <a:latin typeface="Anton"/>
              </a:rPr>
              <a:t>l’eau</a:t>
            </a:r>
            <a:r>
              <a:rPr lang="en-CA" dirty="0" smtClean="0">
                <a:latin typeface="Anton"/>
              </a:rPr>
              <a:t> </a:t>
            </a:r>
            <a:r>
              <a:rPr lang="en-CA" dirty="0" err="1" smtClean="0">
                <a:latin typeface="Anton"/>
              </a:rPr>
              <a:t>dans</a:t>
            </a:r>
            <a:r>
              <a:rPr lang="en-CA" dirty="0" smtClean="0">
                <a:latin typeface="Anton"/>
              </a:rPr>
              <a:t> le monde.</a:t>
            </a:r>
            <a:endParaRPr lang="en-CA" dirty="0">
              <a:latin typeface="Anton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 smtClean="0">
                <a:solidFill>
                  <a:schemeClr val="tx1"/>
                </a:solidFill>
              </a:rPr>
              <a:t>6</a:t>
            </a:fld>
            <a:endParaRPr lang="en" sz="1100" b="1" dirty="0">
              <a:solidFill>
                <a:schemeClr val="tx1"/>
              </a:solidFill>
            </a:endParaRPr>
          </a:p>
        </p:txBody>
      </p:sp>
      <p:pic>
        <p:nvPicPr>
          <p:cNvPr id="14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898" y="1932873"/>
            <a:ext cx="2859257" cy="16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722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2;p53"/>
          <p:cNvSpPr txBox="1">
            <a:spLocks/>
          </p:cNvSpPr>
          <p:nvPr/>
        </p:nvSpPr>
        <p:spPr>
          <a:xfrm>
            <a:off x="479661" y="126936"/>
            <a:ext cx="85206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36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 smtClean="0">
                <a:latin typeface="Anton"/>
              </a:rPr>
              <a:t>Solution proposée</a:t>
            </a:r>
            <a:endParaRPr lang="fr-FR" sz="2800" dirty="0">
              <a:latin typeface="Anton"/>
            </a:endParaRPr>
          </a:p>
        </p:txBody>
      </p:sp>
      <p:sp>
        <p:nvSpPr>
          <p:cNvPr id="6" name="Google Shape;472;p53"/>
          <p:cNvSpPr txBox="1">
            <a:spLocks/>
          </p:cNvSpPr>
          <p:nvPr/>
        </p:nvSpPr>
        <p:spPr>
          <a:xfrm>
            <a:off x="623400" y="2176403"/>
            <a:ext cx="8520600" cy="46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36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 smtClean="0">
                <a:latin typeface="Anton"/>
              </a:rPr>
              <a:t>Les avantages :</a:t>
            </a:r>
          </a:p>
          <a:p>
            <a:endParaRPr lang="fr-FR" sz="1400" dirty="0"/>
          </a:p>
        </p:txBody>
      </p:sp>
      <p:sp>
        <p:nvSpPr>
          <p:cNvPr id="8" name="Google Shape;471;p53"/>
          <p:cNvSpPr txBox="1">
            <a:spLocks/>
          </p:cNvSpPr>
          <p:nvPr/>
        </p:nvSpPr>
        <p:spPr>
          <a:xfrm>
            <a:off x="583408" y="1330505"/>
            <a:ext cx="3297216" cy="71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b="1" dirty="0" smtClean="0">
                <a:solidFill>
                  <a:schemeClr val="bg1"/>
                </a:solidFill>
                <a:latin typeface="Anton"/>
              </a:rPr>
              <a:t>suivre l’</a:t>
            </a:r>
            <a:r>
              <a:rPr lang="fr-FR" b="1" dirty="0">
                <a:solidFill>
                  <a:schemeClr val="bg1"/>
                </a:solidFill>
                <a:latin typeface="Anton"/>
              </a:rPr>
              <a:t> é</a:t>
            </a:r>
            <a:r>
              <a:rPr lang="fr-FR" b="1" dirty="0" smtClean="0">
                <a:solidFill>
                  <a:schemeClr val="bg1"/>
                </a:solidFill>
                <a:latin typeface="Anton"/>
              </a:rPr>
              <a:t>tat du sol.</a:t>
            </a:r>
          </a:p>
          <a:p>
            <a:r>
              <a:rPr lang="fr-FR" b="1" dirty="0" smtClean="0">
                <a:solidFill>
                  <a:schemeClr val="bg1"/>
                </a:solidFill>
                <a:latin typeface="Anton"/>
              </a:rPr>
              <a:t>Contrôler et automatiser l’irrigation.</a:t>
            </a:r>
            <a:endParaRPr lang="fr-FR" b="1" dirty="0">
              <a:solidFill>
                <a:schemeClr val="bg1"/>
              </a:solidFill>
              <a:latin typeface="Anton"/>
            </a:endParaRPr>
          </a:p>
        </p:txBody>
      </p:sp>
      <p:sp>
        <p:nvSpPr>
          <p:cNvPr id="9" name="Google Shape;472;p53"/>
          <p:cNvSpPr txBox="1">
            <a:spLocks/>
          </p:cNvSpPr>
          <p:nvPr/>
        </p:nvSpPr>
        <p:spPr>
          <a:xfrm>
            <a:off x="623400" y="875262"/>
            <a:ext cx="8520600" cy="48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36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 smtClean="0">
                <a:latin typeface="Anton"/>
              </a:rPr>
              <a:t>Application mobile qui permet de :</a:t>
            </a:r>
          </a:p>
          <a:p>
            <a:endParaRPr lang="fr-FR" sz="1400" dirty="0"/>
          </a:p>
        </p:txBody>
      </p:sp>
      <p:sp>
        <p:nvSpPr>
          <p:cNvPr id="10" name="Google Shape;471;p53"/>
          <p:cNvSpPr txBox="1">
            <a:spLocks/>
          </p:cNvSpPr>
          <p:nvPr/>
        </p:nvSpPr>
        <p:spPr>
          <a:xfrm>
            <a:off x="479661" y="2669340"/>
            <a:ext cx="3837000" cy="71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b="1" dirty="0" smtClean="0">
                <a:solidFill>
                  <a:schemeClr val="bg1"/>
                </a:solidFill>
                <a:latin typeface="Anton"/>
              </a:rPr>
              <a:t>Faciliter la tache.</a:t>
            </a:r>
          </a:p>
          <a:p>
            <a:r>
              <a:rPr lang="fr-FR" b="1" dirty="0" smtClean="0">
                <a:solidFill>
                  <a:schemeClr val="bg1"/>
                </a:solidFill>
                <a:latin typeface="Anton"/>
              </a:rPr>
              <a:t>Augmenter le rendement.</a:t>
            </a:r>
          </a:p>
          <a:p>
            <a:r>
              <a:rPr lang="fr-FR" b="1" dirty="0" smtClean="0">
                <a:solidFill>
                  <a:schemeClr val="bg1"/>
                </a:solidFill>
                <a:latin typeface="Anton"/>
              </a:rPr>
              <a:t>Préserver de l’eau</a:t>
            </a:r>
            <a:r>
              <a:rPr lang="fr-FR" dirty="0" smtClean="0">
                <a:solidFill>
                  <a:schemeClr val="bg1"/>
                </a:solidFill>
              </a:rPr>
              <a:t>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 smtClean="0">
                <a:solidFill>
                  <a:schemeClr val="tx1"/>
                </a:solidFill>
              </a:rPr>
              <a:t>7</a:t>
            </a:fld>
            <a:endParaRPr lang="en" sz="11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4884" y="3125842"/>
            <a:ext cx="4457700" cy="841800"/>
          </a:xfrm>
        </p:spPr>
        <p:txBody>
          <a:bodyPr/>
          <a:lstStyle/>
          <a:p>
            <a:r>
              <a:rPr lang="en" dirty="0" smtClean="0">
                <a:latin typeface="Anton"/>
              </a:rPr>
              <a:t> Etude Préliminaire</a:t>
            </a:r>
            <a:endParaRPr lang="fr-FR" dirty="0">
              <a:latin typeface="Anto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539366" y="435098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 smtClean="0">
                <a:solidFill>
                  <a:schemeClr val="tx1"/>
                </a:solidFill>
              </a:rPr>
              <a:t>8</a:t>
            </a:fld>
            <a:endParaRPr lang="en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11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365" y="150619"/>
            <a:ext cx="6448200" cy="591600"/>
          </a:xfrm>
        </p:spPr>
        <p:txBody>
          <a:bodyPr/>
          <a:lstStyle/>
          <a:p>
            <a:r>
              <a:rPr lang="en-CA" dirty="0" smtClean="0"/>
              <a:t>Etude comparative de l’</a:t>
            </a:r>
            <a:r>
              <a:rPr lang="fr-FR" dirty="0" smtClean="0"/>
              <a:t>éx</a:t>
            </a:r>
            <a:r>
              <a:rPr lang="en-CA" dirty="0" err="1" smtClean="0"/>
              <a:t>istant</a:t>
            </a:r>
            <a:r>
              <a:rPr lang="en-CA" dirty="0" smtClean="0"/>
              <a:t> :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60" y="1122488"/>
            <a:ext cx="1326515" cy="45275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1" y="1744181"/>
            <a:ext cx="1898015" cy="284559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20" y="866327"/>
            <a:ext cx="834390" cy="75374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97" y="1624564"/>
            <a:ext cx="1575435" cy="308483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55" y="1620072"/>
            <a:ext cx="1583055" cy="310515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15" y="947465"/>
            <a:ext cx="1903095" cy="4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94518"/>
      </p:ext>
    </p:extLst>
  </p:cSld>
  <p:clrMapOvr>
    <a:masterClrMapping/>
  </p:clrMapOvr>
</p:sld>
</file>

<file path=ppt/theme/theme1.xml><?xml version="1.0" encoding="utf-8"?>
<a:theme xmlns:a="http://schemas.openxmlformats.org/drawingml/2006/main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5637</TotalTime>
  <Words>308</Words>
  <Application>Microsoft Office PowerPoint</Application>
  <PresentationFormat>On-screen Show (16:9)</PresentationFormat>
  <Paragraphs>117</Paragraphs>
  <Slides>27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Anaheim</vt:lpstr>
      <vt:lpstr>Anton</vt:lpstr>
      <vt:lpstr>Arial</vt:lpstr>
      <vt:lpstr>Mongolian Baiti</vt:lpstr>
      <vt:lpstr>Montserrat</vt:lpstr>
      <vt:lpstr>Montserrat Medium</vt:lpstr>
      <vt:lpstr>Playfair Display</vt:lpstr>
      <vt:lpstr>Playfair Display Regular</vt:lpstr>
      <vt:lpstr>Times New Roman</vt:lpstr>
      <vt:lpstr>Sustainable Agriculture Project Proposal by Slidesgo</vt:lpstr>
      <vt:lpstr>PowerPoint Presentation</vt:lpstr>
      <vt:lpstr>Introduction Générale</vt:lpstr>
      <vt:lpstr>PowerPoint Presentation</vt:lpstr>
      <vt:lpstr>Context Général du Projet</vt:lpstr>
      <vt:lpstr>Organisme d’acceuil</vt:lpstr>
      <vt:lpstr>Etude de l’existant</vt:lpstr>
      <vt:lpstr>PowerPoint Presentation</vt:lpstr>
      <vt:lpstr> Etude Préliminaire</vt:lpstr>
      <vt:lpstr>Etude comparative de l’éxistant :</vt:lpstr>
      <vt:lpstr>Cahier des Charges: Besoins Fonctionnels</vt:lpstr>
      <vt:lpstr>Planification : Diagramme de Gantt</vt:lpstr>
      <vt:lpstr>Analyse et Conception</vt:lpstr>
      <vt:lpstr>Diagramme des cas d’utilisation</vt:lpstr>
      <vt:lpstr>Diagramme de séquence: « Authentification » </vt:lpstr>
      <vt:lpstr>Diagramme de séquence: « Créer un compte » </vt:lpstr>
      <vt:lpstr>Diagramme de séquence: « Visualiser les paramètres » </vt:lpstr>
      <vt:lpstr>Diagramme de classe</vt:lpstr>
      <vt:lpstr>Outils Techniques</vt:lpstr>
      <vt:lpstr>Développement: Architecture de travail</vt:lpstr>
      <vt:lpstr>Développement: Environnement de développement</vt:lpstr>
      <vt:lpstr>Développement: Langages utilisés</vt:lpstr>
      <vt:lpstr>Simulation :</vt:lpstr>
      <vt:lpstr>Réalisation</vt:lpstr>
      <vt:lpstr>PowerPoint Presentation</vt:lpstr>
      <vt:lpstr>Conclusion Prespectives</vt:lpstr>
      <vt:lpstr>PowerPoint Presentation</vt:lpstr>
      <vt:lpstr>Merci pour votre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Fin d’Etudes Smart AgriTech</dc:title>
  <dc:creator>ok</dc:creator>
  <cp:lastModifiedBy>younes mkaddam</cp:lastModifiedBy>
  <cp:revision>122</cp:revision>
  <dcterms:modified xsi:type="dcterms:W3CDTF">2021-07-27T10:29:31Z</dcterms:modified>
</cp:coreProperties>
</file>